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709" r:id="rId4"/>
    <p:sldMasterId id="2147483722" r:id="rId5"/>
  </p:sldMasterIdLst>
  <p:notesMasterIdLst>
    <p:notesMasterId r:id="rId17"/>
  </p:notesMasterIdLst>
  <p:sldIdLst>
    <p:sldId id="257" r:id="rId6"/>
    <p:sldId id="328" r:id="rId7"/>
    <p:sldId id="303" r:id="rId8"/>
    <p:sldId id="371" r:id="rId9"/>
    <p:sldId id="325" r:id="rId10"/>
    <p:sldId id="326" r:id="rId11"/>
    <p:sldId id="313" r:id="rId12"/>
    <p:sldId id="329" r:id="rId13"/>
    <p:sldId id="379" r:id="rId14"/>
    <p:sldId id="374" r:id="rId15"/>
    <p:sldId id="25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2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62694C-C51E-40AF-B9DB-1CC784DB495F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8C1EDF-6817-4FA0-B4EB-7C7F11F7A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76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63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796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1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647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812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185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11/13/2024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58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11/13/2024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33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713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11/13/2024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20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11/13/2024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55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11/13/2024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31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11/13/2024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564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11/13/2024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12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607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11/13/2024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3452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11/13/2024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3445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11/13/2024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4097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44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46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037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806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44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73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48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599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60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452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48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426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13/11/2024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8327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13/11/2024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2600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13/11/2024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2194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13/11/2024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6079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13/11/2024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532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773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13/11/2024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5697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13/11/2024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2952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13/11/2024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6230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13/11/2024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6968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13/11/2024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7787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13/11/2024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4797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Picture 9" descr="Picture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2385" y="122239"/>
            <a:ext cx="960967" cy="484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13/11/2024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481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80395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597945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72917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48687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383663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709350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627739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175173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840043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193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615523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029066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1203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881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019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809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130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56103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11/13/2024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51DFEC-D345-411B-9C42-13B82B5A6F84}"/>
              </a:ext>
            </a:extLst>
          </p:cNvPr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034565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6839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13/11/2024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031" name="Picture 6" descr="H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300" y="82550"/>
            <a:ext cx="11963400" cy="6692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76297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018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2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1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11" Type="http://schemas.openxmlformats.org/officeDocument/2006/relationships/image" Target="../media/image14.png"/><Relationship Id="rId5" Type="http://schemas.openxmlformats.org/officeDocument/2006/relationships/image" Target="../media/image33.pn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30.png"/><Relationship Id="rId1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microsoft.com/office/2007/relationships/hdphoto" Target="../media/hdphoto1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5.xml"/><Relationship Id="rId7" Type="http://schemas.openxmlformats.org/officeDocument/2006/relationships/slide" Target="slide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H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4" y="-678424"/>
            <a:ext cx="11858377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943897" y="5909187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3249201" y="5916213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B80A5288-9745-4960-8F57-0ED30A8B8B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14055" t="23026" r="12378" b="24378"/>
          <a:stretch/>
        </p:blipFill>
        <p:spPr bwMode="auto">
          <a:xfrm>
            <a:off x="7342632" y="3010939"/>
            <a:ext cx="2080215" cy="210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9EC70A-13CF-4399-87F0-3AA4DD16F6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1149"/>
          <a:stretch/>
        </p:blipFill>
        <p:spPr>
          <a:xfrm>
            <a:off x="3757122" y="2052897"/>
            <a:ext cx="2983257" cy="3060617"/>
          </a:xfrm>
          <a:prstGeom prst="rect">
            <a:avLst/>
          </a:prstGeom>
        </p:spPr>
      </p:pic>
      <p:pic>
        <p:nvPicPr>
          <p:cNvPr id="9" name="Picture 4" descr="C:\Users\ADMIN\Desktop\Tai nguyen thiet ke tro choi\Bảng gỗ\1a.png">
            <a:hlinkClick r:id="rId7" action="ppaction://hlinksldjump"/>
            <a:extLst>
              <a:ext uri="{FF2B5EF4-FFF2-40B4-BE49-F238E27FC236}">
                <a16:creationId xmlns:a16="http://schemas.microsoft.com/office/drawing/2014/main" id="{D7F481B7-B86A-4600-A49F-1621BAFBA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543" y="-291546"/>
            <a:ext cx="3861491" cy="107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BAC0BF-7A5F-4CD5-8298-E1AE39FD0DD2}"/>
              </a:ext>
            </a:extLst>
          </p:cNvPr>
          <p:cNvSpPr txBox="1"/>
          <p:nvPr/>
        </p:nvSpPr>
        <p:spPr>
          <a:xfrm>
            <a:off x="2414585" y="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H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vừa)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7" name="H">
            <a:hlinkClick r:id="" action="ppaction://media"/>
            <a:extLst>
              <a:ext uri="{FF2B5EF4-FFF2-40B4-BE49-F238E27FC236}">
                <a16:creationId xmlns:a16="http://schemas.microsoft.com/office/drawing/2014/main" id="{4787738E-C616-4580-8A0A-9BF7130227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47672" y="909923"/>
            <a:ext cx="8571528" cy="5510268"/>
          </a:xfrm>
          <a:prstGeom prst="rect">
            <a:avLst/>
          </a:prstGeom>
        </p:spPr>
      </p:pic>
      <p:pic>
        <p:nvPicPr>
          <p:cNvPr id="8" name="Picture 4" descr="C:\Users\ADMIN\Desktop\Tai nguyen thiet ke tro choi\Bảng gỗ\1a.png">
            <a:hlinkClick r:id="rId8" action="ppaction://hlinksldjump"/>
            <a:extLst>
              <a:ext uri="{FF2B5EF4-FFF2-40B4-BE49-F238E27FC236}">
                <a16:creationId xmlns:a16="http://schemas.microsoft.com/office/drawing/2014/main" id="{4E05C205-915B-440B-BD00-FFD99D222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544" y="-384312"/>
            <a:ext cx="3565106" cy="107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6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652930"/>
            <a:ext cx="6349846" cy="116557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B88E67-376C-4354-8C86-7F79D8628E77}"/>
              </a:ext>
            </a:extLst>
          </p:cNvPr>
          <p:cNvSpPr txBox="1"/>
          <p:nvPr/>
        </p:nvSpPr>
        <p:spPr>
          <a:xfrm>
            <a:off x="2379981" y="101978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G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nhỏ)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6" name="H.mp4" descr="H.mp4">
            <a:hlinkClick r:id="" action="ppaction://media"/>
            <a:extLst>
              <a:ext uri="{FF2B5EF4-FFF2-40B4-BE49-F238E27FC236}">
                <a16:creationId xmlns:a16="http://schemas.microsoft.com/office/drawing/2014/main" id="{EEB6FEA9-F2AD-434C-8DD6-63B172F9E0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6959" b="10151"/>
          <a:stretch/>
        </p:blipFill>
        <p:spPr>
          <a:xfrm>
            <a:off x="3250466" y="1405790"/>
            <a:ext cx="5784356" cy="4702402"/>
          </a:xfrm>
          <a:prstGeom prst="rect">
            <a:avLst/>
          </a:prstGeom>
        </p:spPr>
      </p:pic>
      <p:pic>
        <p:nvPicPr>
          <p:cNvPr id="8" name="Picture 4" descr="C:\Users\ADMIN\Desktop\Tai nguyen thiet ke tro choi\Bảng gỗ\1a.png">
            <a:hlinkClick r:id="rId7" action="ppaction://hlinksldjump"/>
            <a:extLst>
              <a:ext uri="{FF2B5EF4-FFF2-40B4-BE49-F238E27FC236}">
                <a16:creationId xmlns:a16="http://schemas.microsoft.com/office/drawing/2014/main" id="{B3100609-BE4F-4BE3-A582-6CED368B6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544" y="-370664"/>
            <a:ext cx="3565106" cy="87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93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3" y="1143001"/>
            <a:ext cx="3124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Chọn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ý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đúng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nhất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:</a:t>
            </a:r>
          </a:p>
        </p:txBody>
      </p:sp>
      <p:pic>
        <p:nvPicPr>
          <p:cNvPr id="7171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414588" y="2043113"/>
            <a:ext cx="5181600" cy="9502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*Con chữ </a:t>
            </a:r>
            <a:r>
              <a:rPr lang="en-US" sz="4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ommercial Script" panose="020B7200000000000000" pitchFamily="34" charset="0"/>
              </a:rPr>
              <a:t>H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cỡ vừa</a:t>
            </a:r>
            <a:r>
              <a:rPr lang="en-US" sz="3600" b="1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réng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mấy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3000375" y="3141663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</a:ln>
          <a:effectLst/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3024188" y="310991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a) 5 ô li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3024188" y="371951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b) 4 ô li</a:t>
            </a: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00375" y="4292601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c) 6 ô li</a:t>
            </a:r>
          </a:p>
        </p:txBody>
      </p:sp>
      <p:pic>
        <p:nvPicPr>
          <p:cNvPr id="7179" name="Picture 9" descr="h"/>
          <p:cNvPicPr>
            <a:picLocks noChangeAspect="1"/>
          </p:cNvPicPr>
          <p:nvPr/>
        </p:nvPicPr>
        <p:blipFill>
          <a:blip r:embed="rId5"/>
          <a:srcRect l="2942" t="2988" r="2942"/>
          <a:stretch>
            <a:fillRect/>
          </a:stretch>
        </p:blipFill>
        <p:spPr>
          <a:xfrm>
            <a:off x="6240463" y="1484313"/>
            <a:ext cx="3638550" cy="45974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build="allAtOnce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3" y="1143001"/>
            <a:ext cx="3124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Chọn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ý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đúng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nhất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:</a:t>
            </a:r>
          </a:p>
        </p:txBody>
      </p:sp>
      <p:pic>
        <p:nvPicPr>
          <p:cNvPr id="8195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6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7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271713" y="2114550"/>
            <a:ext cx="5181600" cy="9502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 *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Con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ch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÷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" panose="020B7200000000000000" pitchFamily="34" charset="0"/>
              </a:rPr>
              <a:t>H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gåm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mÊy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nÐt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862263" y="400050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</a:ln>
          <a:effectLst/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881313" y="333375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a) 4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anose="020B7200000000000000" pitchFamily="34" charset="0"/>
              </a:rPr>
              <a:t>nÐt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881313" y="394335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b) 3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anose="020B7200000000000000" pitchFamily="34" charset="0"/>
              </a:rPr>
              <a:t>nÐt</a:t>
            </a: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919413" y="4552951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c) 5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nÐt</a:t>
            </a:r>
          </a:p>
        </p:txBody>
      </p:sp>
      <p:pic>
        <p:nvPicPr>
          <p:cNvPr id="8203" name="Picture 9" descr="h"/>
          <p:cNvPicPr>
            <a:picLocks noChangeAspect="1"/>
          </p:cNvPicPr>
          <p:nvPr/>
        </p:nvPicPr>
        <p:blipFill>
          <a:blip r:embed="rId5"/>
          <a:srcRect l="2942" t="2988" r="2942"/>
          <a:stretch>
            <a:fillRect/>
          </a:stretch>
        </p:blipFill>
        <p:spPr>
          <a:xfrm>
            <a:off x="5808663" y="1628775"/>
            <a:ext cx="3638550" cy="45974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9709" name="Oval 11"/>
          <p:cNvSpPr/>
          <p:nvPr/>
        </p:nvSpPr>
        <p:spPr>
          <a:xfrm rot="2234283">
            <a:off x="6648451" y="3094038"/>
            <a:ext cx="111125" cy="1825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10" name="Oval 12"/>
          <p:cNvSpPr/>
          <p:nvPr/>
        </p:nvSpPr>
        <p:spPr>
          <a:xfrm rot="2234283">
            <a:off x="6610351" y="3155950"/>
            <a:ext cx="111125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11" name="Oval 13"/>
          <p:cNvSpPr/>
          <p:nvPr/>
        </p:nvSpPr>
        <p:spPr>
          <a:xfrm rot="2234283">
            <a:off x="6570664" y="3217864"/>
            <a:ext cx="111125" cy="18573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07" name="Oval 14"/>
          <p:cNvSpPr/>
          <p:nvPr/>
        </p:nvSpPr>
        <p:spPr>
          <a:xfrm rot="2992430">
            <a:off x="6491289" y="3295651"/>
            <a:ext cx="141287" cy="1555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08" name="Oval 15"/>
          <p:cNvSpPr/>
          <p:nvPr/>
        </p:nvSpPr>
        <p:spPr>
          <a:xfrm rot="3070548">
            <a:off x="6446838" y="3336925"/>
            <a:ext cx="138112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09" name="Oval 16"/>
          <p:cNvSpPr/>
          <p:nvPr/>
        </p:nvSpPr>
        <p:spPr>
          <a:xfrm rot="4176645">
            <a:off x="6384925" y="3371850"/>
            <a:ext cx="139700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0" name="Oval 17"/>
          <p:cNvSpPr/>
          <p:nvPr/>
        </p:nvSpPr>
        <p:spPr>
          <a:xfrm rot="5197122">
            <a:off x="6326189" y="3390900"/>
            <a:ext cx="141287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1" name="Oval 18"/>
          <p:cNvSpPr/>
          <p:nvPr/>
        </p:nvSpPr>
        <p:spPr>
          <a:xfrm rot="5197122">
            <a:off x="6273801" y="3402014"/>
            <a:ext cx="138113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2" name="Oval 19"/>
          <p:cNvSpPr/>
          <p:nvPr/>
        </p:nvSpPr>
        <p:spPr>
          <a:xfrm rot="5197122">
            <a:off x="6224588" y="3405188"/>
            <a:ext cx="138112" cy="15081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3" name="Oval 20"/>
          <p:cNvSpPr/>
          <p:nvPr/>
        </p:nvSpPr>
        <p:spPr>
          <a:xfrm rot="5400000">
            <a:off x="6167438" y="3408364"/>
            <a:ext cx="138112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4" name="Oval 21"/>
          <p:cNvSpPr/>
          <p:nvPr/>
        </p:nvSpPr>
        <p:spPr>
          <a:xfrm rot="5926186">
            <a:off x="6088063" y="3395663"/>
            <a:ext cx="139700" cy="15081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5" name="Oval 22"/>
          <p:cNvSpPr/>
          <p:nvPr/>
        </p:nvSpPr>
        <p:spPr>
          <a:xfrm rot="6436100">
            <a:off x="6027739" y="3357564"/>
            <a:ext cx="141287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6" name="Oval 23"/>
          <p:cNvSpPr/>
          <p:nvPr/>
        </p:nvSpPr>
        <p:spPr>
          <a:xfrm rot="6436100">
            <a:off x="5970588" y="3319464"/>
            <a:ext cx="138112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7" name="Oval 24"/>
          <p:cNvSpPr/>
          <p:nvPr/>
        </p:nvSpPr>
        <p:spPr>
          <a:xfrm rot="7591657">
            <a:off x="5911851" y="3268664"/>
            <a:ext cx="142875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8" name="Oval 25"/>
          <p:cNvSpPr/>
          <p:nvPr/>
        </p:nvSpPr>
        <p:spPr>
          <a:xfrm rot="8452617">
            <a:off x="5876926" y="3179764"/>
            <a:ext cx="112713" cy="18573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19" name="Oval 26"/>
          <p:cNvSpPr/>
          <p:nvPr/>
        </p:nvSpPr>
        <p:spPr>
          <a:xfrm rot="9313577">
            <a:off x="5842000" y="3111501"/>
            <a:ext cx="114300" cy="18256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0" name="Oval 27"/>
          <p:cNvSpPr/>
          <p:nvPr/>
        </p:nvSpPr>
        <p:spPr>
          <a:xfrm rot="10052744">
            <a:off x="5824538" y="3044825"/>
            <a:ext cx="112712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1" name="Oval 28"/>
          <p:cNvSpPr/>
          <p:nvPr/>
        </p:nvSpPr>
        <p:spPr>
          <a:xfrm rot="10518654">
            <a:off x="5818189" y="2970214"/>
            <a:ext cx="111125" cy="18573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2" name="Oval 29"/>
          <p:cNvSpPr/>
          <p:nvPr/>
        </p:nvSpPr>
        <p:spPr>
          <a:xfrm rot="10518654">
            <a:off x="5808664" y="2901950"/>
            <a:ext cx="111125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3" name="Oval 30"/>
          <p:cNvSpPr/>
          <p:nvPr/>
        </p:nvSpPr>
        <p:spPr>
          <a:xfrm rot="10800000">
            <a:off x="5808664" y="2838451"/>
            <a:ext cx="111125" cy="18256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4" name="Oval 31"/>
          <p:cNvSpPr/>
          <p:nvPr/>
        </p:nvSpPr>
        <p:spPr>
          <a:xfrm rot="-9853969">
            <a:off x="5813426" y="2754314"/>
            <a:ext cx="111125" cy="18732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5" name="Oval 32"/>
          <p:cNvSpPr/>
          <p:nvPr/>
        </p:nvSpPr>
        <p:spPr>
          <a:xfrm rot="-9932086">
            <a:off x="5822951" y="2695575"/>
            <a:ext cx="111125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6" name="Oval 33"/>
          <p:cNvSpPr/>
          <p:nvPr/>
        </p:nvSpPr>
        <p:spPr>
          <a:xfrm rot="-9620421">
            <a:off x="5842000" y="2640013"/>
            <a:ext cx="114300" cy="1825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7" name="Oval 34"/>
          <p:cNvSpPr/>
          <p:nvPr/>
        </p:nvSpPr>
        <p:spPr>
          <a:xfrm rot="-9231436">
            <a:off x="5867401" y="2581275"/>
            <a:ext cx="112713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8" name="Oval 35"/>
          <p:cNvSpPr/>
          <p:nvPr/>
        </p:nvSpPr>
        <p:spPr>
          <a:xfrm rot="-9231436">
            <a:off x="5899151" y="2533650"/>
            <a:ext cx="111125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9" name="Oval 36"/>
          <p:cNvSpPr/>
          <p:nvPr/>
        </p:nvSpPr>
        <p:spPr>
          <a:xfrm rot="-8568051">
            <a:off x="5948364" y="2463800"/>
            <a:ext cx="111125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35" name="Oval 37"/>
          <p:cNvSpPr/>
          <p:nvPr/>
        </p:nvSpPr>
        <p:spPr>
          <a:xfrm rot="-7820556">
            <a:off x="5983288" y="2428875"/>
            <a:ext cx="138112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36" name="Oval 38"/>
          <p:cNvSpPr/>
          <p:nvPr/>
        </p:nvSpPr>
        <p:spPr>
          <a:xfrm rot="-6484003">
            <a:off x="6019800" y="2400300"/>
            <a:ext cx="141288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37" name="Oval 39"/>
          <p:cNvSpPr/>
          <p:nvPr/>
        </p:nvSpPr>
        <p:spPr>
          <a:xfrm rot="-6484003">
            <a:off x="6070600" y="2370139"/>
            <a:ext cx="141288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38" name="Oval 40"/>
          <p:cNvSpPr/>
          <p:nvPr/>
        </p:nvSpPr>
        <p:spPr>
          <a:xfrm rot="-5903602">
            <a:off x="6132514" y="2354264"/>
            <a:ext cx="142875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39" name="Oval 41"/>
          <p:cNvSpPr/>
          <p:nvPr/>
        </p:nvSpPr>
        <p:spPr>
          <a:xfrm rot="-5400000">
            <a:off x="6196013" y="2349501"/>
            <a:ext cx="138112" cy="15716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0" name="Oval 42"/>
          <p:cNvSpPr/>
          <p:nvPr/>
        </p:nvSpPr>
        <p:spPr>
          <a:xfrm rot="-5400000">
            <a:off x="6253163" y="2349501"/>
            <a:ext cx="138112" cy="15081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1" name="Oval 43"/>
          <p:cNvSpPr/>
          <p:nvPr/>
        </p:nvSpPr>
        <p:spPr>
          <a:xfrm rot="-4819599">
            <a:off x="6305551" y="2343151"/>
            <a:ext cx="138113" cy="15081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2" name="Oval 44"/>
          <p:cNvSpPr/>
          <p:nvPr/>
        </p:nvSpPr>
        <p:spPr>
          <a:xfrm rot="-4742358">
            <a:off x="6356351" y="2346326"/>
            <a:ext cx="138113" cy="1555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3" name="Oval 45"/>
          <p:cNvSpPr/>
          <p:nvPr/>
        </p:nvSpPr>
        <p:spPr>
          <a:xfrm rot="-4742358">
            <a:off x="6423025" y="2352675"/>
            <a:ext cx="141288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4" name="Oval 46"/>
          <p:cNvSpPr/>
          <p:nvPr/>
        </p:nvSpPr>
        <p:spPr>
          <a:xfrm rot="-4742358">
            <a:off x="6492875" y="2384425"/>
            <a:ext cx="141288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5" name="Oval 47"/>
          <p:cNvSpPr/>
          <p:nvPr/>
        </p:nvSpPr>
        <p:spPr>
          <a:xfrm rot="-4742358">
            <a:off x="6553200" y="2409825"/>
            <a:ext cx="141288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6" name="Oval 48"/>
          <p:cNvSpPr/>
          <p:nvPr/>
        </p:nvSpPr>
        <p:spPr>
          <a:xfrm rot="-4742358">
            <a:off x="6615113" y="2419350"/>
            <a:ext cx="139700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7" name="Oval 49"/>
          <p:cNvSpPr/>
          <p:nvPr/>
        </p:nvSpPr>
        <p:spPr>
          <a:xfrm rot="-5400000">
            <a:off x="6678614" y="2422526"/>
            <a:ext cx="141287" cy="1555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8" name="Oval 50"/>
          <p:cNvSpPr/>
          <p:nvPr/>
        </p:nvSpPr>
        <p:spPr>
          <a:xfrm rot="-5400000">
            <a:off x="6738939" y="2422525"/>
            <a:ext cx="141287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49" name="Oval 51"/>
          <p:cNvSpPr/>
          <p:nvPr/>
        </p:nvSpPr>
        <p:spPr>
          <a:xfrm rot="-5400000">
            <a:off x="6780213" y="2416175"/>
            <a:ext cx="146050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50" name="Oval 52"/>
          <p:cNvSpPr/>
          <p:nvPr/>
        </p:nvSpPr>
        <p:spPr>
          <a:xfrm rot="-5860737">
            <a:off x="6845301" y="2408238"/>
            <a:ext cx="144463" cy="1571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51" name="Oval 53"/>
          <p:cNvSpPr/>
          <p:nvPr/>
        </p:nvSpPr>
        <p:spPr>
          <a:xfrm rot="-5860737">
            <a:off x="6897688" y="2398714"/>
            <a:ext cx="144462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52" name="Oval 54"/>
          <p:cNvSpPr/>
          <p:nvPr/>
        </p:nvSpPr>
        <p:spPr>
          <a:xfrm rot="-6245389">
            <a:off x="6953250" y="2366964"/>
            <a:ext cx="147638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753" name="Oval 55"/>
          <p:cNvSpPr/>
          <p:nvPr/>
        </p:nvSpPr>
        <p:spPr>
          <a:xfrm rot="-7022179">
            <a:off x="7019926" y="2349500"/>
            <a:ext cx="144463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0" name="Oval 57"/>
          <p:cNvSpPr/>
          <p:nvPr/>
        </p:nvSpPr>
        <p:spPr>
          <a:xfrm rot="-8836934">
            <a:off x="7061201" y="235108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1" name="Oval 58"/>
          <p:cNvSpPr/>
          <p:nvPr/>
        </p:nvSpPr>
        <p:spPr>
          <a:xfrm rot="-9497116">
            <a:off x="7013576" y="2416175"/>
            <a:ext cx="112713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2" name="Oval 59"/>
          <p:cNvSpPr/>
          <p:nvPr/>
        </p:nvSpPr>
        <p:spPr>
          <a:xfrm rot="-9497116">
            <a:off x="6989764" y="2484438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3" name="Oval 60"/>
          <p:cNvSpPr/>
          <p:nvPr/>
        </p:nvSpPr>
        <p:spPr>
          <a:xfrm rot="-9497116">
            <a:off x="6956426" y="2557463"/>
            <a:ext cx="111125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4" name="Oval 61"/>
          <p:cNvSpPr/>
          <p:nvPr/>
        </p:nvSpPr>
        <p:spPr>
          <a:xfrm rot="-10244611">
            <a:off x="6945314" y="263683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5" name="Oval 62"/>
          <p:cNvSpPr/>
          <p:nvPr/>
        </p:nvSpPr>
        <p:spPr>
          <a:xfrm rot="-10244611">
            <a:off x="6927851" y="2732088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6" name="Oval 63"/>
          <p:cNvSpPr/>
          <p:nvPr/>
        </p:nvSpPr>
        <p:spPr>
          <a:xfrm rot="-10244611">
            <a:off x="6918326" y="280511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7" name="Oval 64"/>
          <p:cNvSpPr/>
          <p:nvPr/>
        </p:nvSpPr>
        <p:spPr>
          <a:xfrm rot="-10244611">
            <a:off x="6916739" y="2900363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8" name="Oval 65"/>
          <p:cNvSpPr/>
          <p:nvPr/>
        </p:nvSpPr>
        <p:spPr>
          <a:xfrm rot="-10244611">
            <a:off x="6908800" y="2990851"/>
            <a:ext cx="114300" cy="195263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9" name="Oval 66"/>
          <p:cNvSpPr/>
          <p:nvPr/>
        </p:nvSpPr>
        <p:spPr>
          <a:xfrm rot="-10244611">
            <a:off x="6908800" y="3055939"/>
            <a:ext cx="114300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0" name="Oval 67"/>
          <p:cNvSpPr/>
          <p:nvPr/>
        </p:nvSpPr>
        <p:spPr>
          <a:xfrm rot="-10244611">
            <a:off x="6908800" y="3132138"/>
            <a:ext cx="114300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1" name="Oval 68"/>
          <p:cNvSpPr/>
          <p:nvPr/>
        </p:nvSpPr>
        <p:spPr>
          <a:xfrm rot="-10244611">
            <a:off x="6908800" y="3197226"/>
            <a:ext cx="114300" cy="195263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2" name="Oval 69"/>
          <p:cNvSpPr/>
          <p:nvPr/>
        </p:nvSpPr>
        <p:spPr>
          <a:xfrm rot="-10244611">
            <a:off x="6908800" y="3268663"/>
            <a:ext cx="114300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3" name="Oval 70"/>
          <p:cNvSpPr/>
          <p:nvPr/>
        </p:nvSpPr>
        <p:spPr>
          <a:xfrm rot="-10244611">
            <a:off x="6908800" y="3324225"/>
            <a:ext cx="114300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4" name="Oval 71"/>
          <p:cNvSpPr/>
          <p:nvPr/>
        </p:nvSpPr>
        <p:spPr>
          <a:xfrm rot="-10244611">
            <a:off x="6916739" y="339725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5" name="Oval 72"/>
          <p:cNvSpPr/>
          <p:nvPr/>
        </p:nvSpPr>
        <p:spPr>
          <a:xfrm rot="10510902">
            <a:off x="6916739" y="3465513"/>
            <a:ext cx="111125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6" name="Oval 73"/>
          <p:cNvSpPr/>
          <p:nvPr/>
        </p:nvSpPr>
        <p:spPr>
          <a:xfrm rot="10800000">
            <a:off x="6916739" y="35306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7" name="Oval 74"/>
          <p:cNvSpPr/>
          <p:nvPr/>
        </p:nvSpPr>
        <p:spPr>
          <a:xfrm rot="10800000">
            <a:off x="6923089" y="36068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8" name="Oval 75"/>
          <p:cNvSpPr/>
          <p:nvPr/>
        </p:nvSpPr>
        <p:spPr>
          <a:xfrm rot="10800000">
            <a:off x="6918326" y="3675063"/>
            <a:ext cx="111125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9" name="Oval 76"/>
          <p:cNvSpPr/>
          <p:nvPr/>
        </p:nvSpPr>
        <p:spPr>
          <a:xfrm rot="10800000">
            <a:off x="6926264" y="3746501"/>
            <a:ext cx="111125" cy="193675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0" name="Oval 77"/>
          <p:cNvSpPr/>
          <p:nvPr/>
        </p:nvSpPr>
        <p:spPr>
          <a:xfrm rot="10800000">
            <a:off x="6931026" y="38258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1" name="Oval 78"/>
          <p:cNvSpPr/>
          <p:nvPr/>
        </p:nvSpPr>
        <p:spPr>
          <a:xfrm rot="10800000">
            <a:off x="6935788" y="3894138"/>
            <a:ext cx="112712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2" name="Oval 79"/>
          <p:cNvSpPr/>
          <p:nvPr/>
        </p:nvSpPr>
        <p:spPr>
          <a:xfrm rot="10800000">
            <a:off x="6935789" y="39497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3" name="Oval 80"/>
          <p:cNvSpPr/>
          <p:nvPr/>
        </p:nvSpPr>
        <p:spPr>
          <a:xfrm rot="10800000">
            <a:off x="6940551" y="40227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4" name="Oval 81"/>
          <p:cNvSpPr/>
          <p:nvPr/>
        </p:nvSpPr>
        <p:spPr>
          <a:xfrm rot="10800000">
            <a:off x="6940551" y="40941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5" name="Oval 82"/>
          <p:cNvSpPr/>
          <p:nvPr/>
        </p:nvSpPr>
        <p:spPr>
          <a:xfrm rot="10800000">
            <a:off x="6946901" y="4164013"/>
            <a:ext cx="111125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6" name="Oval 83"/>
          <p:cNvSpPr/>
          <p:nvPr/>
        </p:nvSpPr>
        <p:spPr>
          <a:xfrm rot="10800000">
            <a:off x="6951664" y="4229101"/>
            <a:ext cx="111125" cy="195263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7" name="Oval 84"/>
          <p:cNvSpPr/>
          <p:nvPr/>
        </p:nvSpPr>
        <p:spPr>
          <a:xfrm rot="10800000">
            <a:off x="6951664" y="4303713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8" name="Oval 85"/>
          <p:cNvSpPr/>
          <p:nvPr/>
        </p:nvSpPr>
        <p:spPr>
          <a:xfrm rot="10800000">
            <a:off x="6951664" y="43735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9" name="Oval 86"/>
          <p:cNvSpPr/>
          <p:nvPr/>
        </p:nvSpPr>
        <p:spPr>
          <a:xfrm rot="10800000">
            <a:off x="6958013" y="4427539"/>
            <a:ext cx="112712" cy="193675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0" name="Oval 87"/>
          <p:cNvSpPr/>
          <p:nvPr/>
        </p:nvSpPr>
        <p:spPr>
          <a:xfrm rot="10800000">
            <a:off x="6958013" y="4513263"/>
            <a:ext cx="112712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1" name="Oval 88"/>
          <p:cNvSpPr/>
          <p:nvPr/>
        </p:nvSpPr>
        <p:spPr>
          <a:xfrm rot="10800000">
            <a:off x="6958013" y="4562476"/>
            <a:ext cx="112712" cy="188913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2" name="Oval 89"/>
          <p:cNvSpPr/>
          <p:nvPr/>
        </p:nvSpPr>
        <p:spPr>
          <a:xfrm rot="10800000">
            <a:off x="6962776" y="4630739"/>
            <a:ext cx="112713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3" name="Oval 90"/>
          <p:cNvSpPr/>
          <p:nvPr/>
        </p:nvSpPr>
        <p:spPr>
          <a:xfrm rot="10800000">
            <a:off x="6967538" y="4703764"/>
            <a:ext cx="112712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4" name="Oval 91"/>
          <p:cNvSpPr/>
          <p:nvPr/>
        </p:nvSpPr>
        <p:spPr>
          <a:xfrm rot="10800000">
            <a:off x="6967538" y="4772025"/>
            <a:ext cx="112712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5" name="Oval 92"/>
          <p:cNvSpPr/>
          <p:nvPr/>
        </p:nvSpPr>
        <p:spPr>
          <a:xfrm rot="10800000">
            <a:off x="6967538" y="4837114"/>
            <a:ext cx="112712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6" name="Oval 93"/>
          <p:cNvSpPr/>
          <p:nvPr/>
        </p:nvSpPr>
        <p:spPr>
          <a:xfrm rot="10800000">
            <a:off x="6967538" y="4910138"/>
            <a:ext cx="112712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7" name="Oval 94"/>
          <p:cNvSpPr/>
          <p:nvPr/>
        </p:nvSpPr>
        <p:spPr>
          <a:xfrm rot="10800000">
            <a:off x="6962776" y="4984750"/>
            <a:ext cx="112713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8" name="Oval 95"/>
          <p:cNvSpPr/>
          <p:nvPr/>
        </p:nvSpPr>
        <p:spPr>
          <a:xfrm rot="10800000">
            <a:off x="6958014" y="5054600"/>
            <a:ext cx="109537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9" name="Oval 96"/>
          <p:cNvSpPr/>
          <p:nvPr/>
        </p:nvSpPr>
        <p:spPr>
          <a:xfrm rot="10800000">
            <a:off x="6958014" y="5126038"/>
            <a:ext cx="109537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0" name="Oval 97"/>
          <p:cNvSpPr/>
          <p:nvPr/>
        </p:nvSpPr>
        <p:spPr>
          <a:xfrm rot="10800000">
            <a:off x="6951664" y="5197476"/>
            <a:ext cx="111125" cy="193675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1" name="Oval 98"/>
          <p:cNvSpPr/>
          <p:nvPr/>
        </p:nvSpPr>
        <p:spPr>
          <a:xfrm rot="10800000">
            <a:off x="6951664" y="52705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2" name="Oval 99"/>
          <p:cNvSpPr/>
          <p:nvPr/>
        </p:nvSpPr>
        <p:spPr>
          <a:xfrm rot="-10411015">
            <a:off x="6942139" y="5338763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3" name="Oval 100"/>
          <p:cNvSpPr/>
          <p:nvPr/>
        </p:nvSpPr>
        <p:spPr>
          <a:xfrm rot="-9571178">
            <a:off x="6935789" y="5411788"/>
            <a:ext cx="111125" cy="195262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4" name="Oval 101"/>
          <p:cNvSpPr/>
          <p:nvPr/>
        </p:nvSpPr>
        <p:spPr>
          <a:xfrm rot="-9571178">
            <a:off x="6926264" y="54832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5" name="Oval 102"/>
          <p:cNvSpPr/>
          <p:nvPr/>
        </p:nvSpPr>
        <p:spPr>
          <a:xfrm rot="-9571178">
            <a:off x="6913564" y="553878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6" name="Oval 103"/>
          <p:cNvSpPr/>
          <p:nvPr/>
        </p:nvSpPr>
        <p:spPr>
          <a:xfrm rot="-9571178">
            <a:off x="6897689" y="5610226"/>
            <a:ext cx="111125" cy="193675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7" name="Oval 104"/>
          <p:cNvSpPr/>
          <p:nvPr/>
        </p:nvSpPr>
        <p:spPr>
          <a:xfrm rot="-9571178">
            <a:off x="6880226" y="566578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8" name="Oval 105"/>
          <p:cNvSpPr/>
          <p:nvPr/>
        </p:nvSpPr>
        <p:spPr>
          <a:xfrm rot="-9196664">
            <a:off x="6854826" y="5716588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9" name="Oval 106"/>
          <p:cNvSpPr/>
          <p:nvPr/>
        </p:nvSpPr>
        <p:spPr>
          <a:xfrm rot="-9196664">
            <a:off x="6816726" y="578643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0" name="Oval 107"/>
          <p:cNvSpPr/>
          <p:nvPr/>
        </p:nvSpPr>
        <p:spPr>
          <a:xfrm rot="-8056864">
            <a:off x="6765926" y="5864225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1" name="Oval 108"/>
          <p:cNvSpPr/>
          <p:nvPr/>
        </p:nvSpPr>
        <p:spPr>
          <a:xfrm rot="-8056864">
            <a:off x="6710363" y="5926139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2" name="Oval 109"/>
          <p:cNvSpPr/>
          <p:nvPr/>
        </p:nvSpPr>
        <p:spPr>
          <a:xfrm rot="-7100141">
            <a:off x="6653213" y="5970588"/>
            <a:ext cx="138112" cy="1524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3" name="Oval 110"/>
          <p:cNvSpPr/>
          <p:nvPr/>
        </p:nvSpPr>
        <p:spPr>
          <a:xfrm rot="-7100141">
            <a:off x="6586538" y="6019800"/>
            <a:ext cx="139700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4" name="Oval 111"/>
          <p:cNvSpPr/>
          <p:nvPr/>
        </p:nvSpPr>
        <p:spPr>
          <a:xfrm rot="-5576865">
            <a:off x="6518276" y="6049964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5" name="Oval 112"/>
          <p:cNvSpPr/>
          <p:nvPr/>
        </p:nvSpPr>
        <p:spPr>
          <a:xfrm rot="-5576865">
            <a:off x="6440488" y="6056314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6" name="Oval 113"/>
          <p:cNvSpPr/>
          <p:nvPr/>
        </p:nvSpPr>
        <p:spPr>
          <a:xfrm rot="-4006348">
            <a:off x="6375400" y="6043614"/>
            <a:ext cx="139700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7" name="Oval 114"/>
          <p:cNvSpPr/>
          <p:nvPr/>
        </p:nvSpPr>
        <p:spPr>
          <a:xfrm rot="-2766812">
            <a:off x="6313488" y="6002339"/>
            <a:ext cx="139700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8" name="Oval 115"/>
          <p:cNvSpPr/>
          <p:nvPr/>
        </p:nvSpPr>
        <p:spPr>
          <a:xfrm rot="-2766812">
            <a:off x="6261101" y="5956300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79" name="Oval 116"/>
          <p:cNvSpPr/>
          <p:nvPr/>
        </p:nvSpPr>
        <p:spPr>
          <a:xfrm rot="-1810093">
            <a:off x="6226176" y="5865814"/>
            <a:ext cx="112713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0" name="Oval 117"/>
          <p:cNvSpPr/>
          <p:nvPr/>
        </p:nvSpPr>
        <p:spPr>
          <a:xfrm rot="-404370">
            <a:off x="6196014" y="578008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1" name="Oval 118"/>
          <p:cNvSpPr/>
          <p:nvPr/>
        </p:nvSpPr>
        <p:spPr>
          <a:xfrm rot="249097">
            <a:off x="6180139" y="5695950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2" name="Oval 119"/>
          <p:cNvSpPr/>
          <p:nvPr/>
        </p:nvSpPr>
        <p:spPr>
          <a:xfrm rot="249097">
            <a:off x="6181726" y="56038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3" name="Oval 120"/>
          <p:cNvSpPr/>
          <p:nvPr/>
        </p:nvSpPr>
        <p:spPr>
          <a:xfrm rot="886282">
            <a:off x="6192838" y="5518150"/>
            <a:ext cx="112712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4" name="Oval 121"/>
          <p:cNvSpPr/>
          <p:nvPr/>
        </p:nvSpPr>
        <p:spPr>
          <a:xfrm rot="1120767">
            <a:off x="6211888" y="5432425"/>
            <a:ext cx="112712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5" name="Oval 122"/>
          <p:cNvSpPr/>
          <p:nvPr/>
        </p:nvSpPr>
        <p:spPr>
          <a:xfrm rot="1120767">
            <a:off x="6229351" y="53435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6" name="Oval 123"/>
          <p:cNvSpPr/>
          <p:nvPr/>
        </p:nvSpPr>
        <p:spPr>
          <a:xfrm rot="1645532">
            <a:off x="6257926" y="52609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7" name="Oval 124"/>
          <p:cNvSpPr/>
          <p:nvPr/>
        </p:nvSpPr>
        <p:spPr>
          <a:xfrm rot="1501531">
            <a:off x="6296026" y="51847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8" name="Oval 125"/>
          <p:cNvSpPr/>
          <p:nvPr/>
        </p:nvSpPr>
        <p:spPr>
          <a:xfrm rot="1501531">
            <a:off x="6338889" y="51085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9" name="Oval 126"/>
          <p:cNvSpPr/>
          <p:nvPr/>
        </p:nvSpPr>
        <p:spPr>
          <a:xfrm rot="1501531">
            <a:off x="6380163" y="5043489"/>
            <a:ext cx="112712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0" name="Oval 127"/>
          <p:cNvSpPr/>
          <p:nvPr/>
        </p:nvSpPr>
        <p:spPr>
          <a:xfrm rot="2458250">
            <a:off x="6426201" y="4970463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1" name="Oval 128"/>
          <p:cNvSpPr/>
          <p:nvPr/>
        </p:nvSpPr>
        <p:spPr>
          <a:xfrm rot="2458250">
            <a:off x="6480176" y="49022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2" name="Oval 129"/>
          <p:cNvSpPr/>
          <p:nvPr/>
        </p:nvSpPr>
        <p:spPr>
          <a:xfrm rot="2458250">
            <a:off x="6537326" y="48307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3" name="Oval 130"/>
          <p:cNvSpPr/>
          <p:nvPr/>
        </p:nvSpPr>
        <p:spPr>
          <a:xfrm rot="2458250">
            <a:off x="6594476" y="4760913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4" name="Oval 131"/>
          <p:cNvSpPr/>
          <p:nvPr/>
        </p:nvSpPr>
        <p:spPr>
          <a:xfrm rot="2983022">
            <a:off x="6635751" y="4729164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5" name="Oval 132"/>
          <p:cNvSpPr/>
          <p:nvPr/>
        </p:nvSpPr>
        <p:spPr>
          <a:xfrm rot="2983022">
            <a:off x="6691313" y="4664075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6" name="Oval 133"/>
          <p:cNvSpPr/>
          <p:nvPr/>
        </p:nvSpPr>
        <p:spPr>
          <a:xfrm rot="2983022">
            <a:off x="6757988" y="4605339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7" name="Oval 134"/>
          <p:cNvSpPr/>
          <p:nvPr/>
        </p:nvSpPr>
        <p:spPr>
          <a:xfrm rot="2983022">
            <a:off x="6819901" y="4540250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8" name="Oval 135"/>
          <p:cNvSpPr/>
          <p:nvPr/>
        </p:nvSpPr>
        <p:spPr>
          <a:xfrm rot="2983022">
            <a:off x="6884988" y="4468814"/>
            <a:ext cx="139700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99" name="Oval 136"/>
          <p:cNvSpPr/>
          <p:nvPr/>
        </p:nvSpPr>
        <p:spPr>
          <a:xfrm rot="2983022">
            <a:off x="6938963" y="4398964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0" name="Oval 137"/>
          <p:cNvSpPr/>
          <p:nvPr/>
        </p:nvSpPr>
        <p:spPr>
          <a:xfrm rot="2983022">
            <a:off x="6999288" y="4333875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1" name="Oval 138"/>
          <p:cNvSpPr/>
          <p:nvPr/>
        </p:nvSpPr>
        <p:spPr>
          <a:xfrm rot="2983022">
            <a:off x="7059613" y="4279900"/>
            <a:ext cx="139700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2" name="Oval 139"/>
          <p:cNvSpPr/>
          <p:nvPr/>
        </p:nvSpPr>
        <p:spPr>
          <a:xfrm rot="2983022">
            <a:off x="7123113" y="4216400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3" name="Oval 140"/>
          <p:cNvSpPr/>
          <p:nvPr/>
        </p:nvSpPr>
        <p:spPr>
          <a:xfrm rot="2983022">
            <a:off x="7194551" y="4144964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4" name="Oval 141"/>
          <p:cNvSpPr/>
          <p:nvPr/>
        </p:nvSpPr>
        <p:spPr>
          <a:xfrm rot="2983022">
            <a:off x="7256463" y="4092575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5" name="Oval 142"/>
          <p:cNvSpPr/>
          <p:nvPr/>
        </p:nvSpPr>
        <p:spPr>
          <a:xfrm rot="2983022">
            <a:off x="7316788" y="4027489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6" name="Oval 143"/>
          <p:cNvSpPr/>
          <p:nvPr/>
        </p:nvSpPr>
        <p:spPr>
          <a:xfrm rot="2983022">
            <a:off x="7388226" y="3968750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7" name="Oval 144"/>
          <p:cNvSpPr/>
          <p:nvPr/>
        </p:nvSpPr>
        <p:spPr>
          <a:xfrm rot="2983022">
            <a:off x="7450138" y="3914775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8" name="Oval 145"/>
          <p:cNvSpPr/>
          <p:nvPr/>
        </p:nvSpPr>
        <p:spPr>
          <a:xfrm rot="2983022">
            <a:off x="7510463" y="3849689"/>
            <a:ext cx="139700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09" name="Oval 146"/>
          <p:cNvSpPr/>
          <p:nvPr/>
        </p:nvSpPr>
        <p:spPr>
          <a:xfrm rot="2983022">
            <a:off x="7572376" y="3790950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0" name="Oval 147"/>
          <p:cNvSpPr/>
          <p:nvPr/>
        </p:nvSpPr>
        <p:spPr>
          <a:xfrm rot="2983022">
            <a:off x="7634288" y="3738564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1" name="Oval 148"/>
          <p:cNvSpPr/>
          <p:nvPr/>
        </p:nvSpPr>
        <p:spPr>
          <a:xfrm rot="2983022">
            <a:off x="7696201" y="3673475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2" name="Oval 149"/>
          <p:cNvSpPr/>
          <p:nvPr/>
        </p:nvSpPr>
        <p:spPr>
          <a:xfrm rot="2983022">
            <a:off x="7753351" y="3614739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3" name="Oval 150"/>
          <p:cNvSpPr/>
          <p:nvPr/>
        </p:nvSpPr>
        <p:spPr>
          <a:xfrm rot="2983022">
            <a:off x="7815263" y="3560764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4" name="Oval 151"/>
          <p:cNvSpPr/>
          <p:nvPr/>
        </p:nvSpPr>
        <p:spPr>
          <a:xfrm rot="2983022">
            <a:off x="7874000" y="3495675"/>
            <a:ext cx="139700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5" name="Oval 152"/>
          <p:cNvSpPr/>
          <p:nvPr/>
        </p:nvSpPr>
        <p:spPr>
          <a:xfrm rot="2983022">
            <a:off x="7937501" y="3419475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6" name="Oval 153"/>
          <p:cNvSpPr/>
          <p:nvPr/>
        </p:nvSpPr>
        <p:spPr>
          <a:xfrm rot="2661672">
            <a:off x="8008939" y="333851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" name="Oval 154"/>
          <p:cNvSpPr/>
          <p:nvPr/>
        </p:nvSpPr>
        <p:spPr>
          <a:xfrm rot="2555522">
            <a:off x="8067676" y="3271838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8" name="Oval 155"/>
          <p:cNvSpPr/>
          <p:nvPr/>
        </p:nvSpPr>
        <p:spPr>
          <a:xfrm rot="2661672">
            <a:off x="8126414" y="32004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9" name="Oval 156"/>
          <p:cNvSpPr/>
          <p:nvPr/>
        </p:nvSpPr>
        <p:spPr>
          <a:xfrm rot="2661672">
            <a:off x="8178801" y="31289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0" name="Oval 157"/>
          <p:cNvSpPr/>
          <p:nvPr/>
        </p:nvSpPr>
        <p:spPr>
          <a:xfrm rot="2134534">
            <a:off x="8235951" y="30527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1" name="Oval 158"/>
          <p:cNvSpPr/>
          <p:nvPr/>
        </p:nvSpPr>
        <p:spPr>
          <a:xfrm rot="2134534">
            <a:off x="8285164" y="2962275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2" name="Oval 159"/>
          <p:cNvSpPr/>
          <p:nvPr/>
        </p:nvSpPr>
        <p:spPr>
          <a:xfrm rot="1852617">
            <a:off x="8323264" y="28702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3" name="Oval 160"/>
          <p:cNvSpPr/>
          <p:nvPr/>
        </p:nvSpPr>
        <p:spPr>
          <a:xfrm rot="1010449">
            <a:off x="8358189" y="27781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4" name="Oval 161"/>
          <p:cNvSpPr/>
          <p:nvPr/>
        </p:nvSpPr>
        <p:spPr>
          <a:xfrm rot="1010449">
            <a:off x="8380414" y="267811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5" name="Oval 162"/>
          <p:cNvSpPr/>
          <p:nvPr/>
        </p:nvSpPr>
        <p:spPr>
          <a:xfrm rot="-512827">
            <a:off x="8385176" y="257175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6" name="Oval 163"/>
          <p:cNvSpPr/>
          <p:nvPr/>
        </p:nvSpPr>
        <p:spPr>
          <a:xfrm rot="-1150005">
            <a:off x="8366126" y="24860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7" name="Oval 164"/>
          <p:cNvSpPr/>
          <p:nvPr/>
        </p:nvSpPr>
        <p:spPr>
          <a:xfrm rot="-3142405">
            <a:off x="8312151" y="2435225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8" name="Oval 165"/>
          <p:cNvSpPr/>
          <p:nvPr/>
        </p:nvSpPr>
        <p:spPr>
          <a:xfrm rot="-5400000">
            <a:off x="8259763" y="2390775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9" name="Oval 166"/>
          <p:cNvSpPr/>
          <p:nvPr/>
        </p:nvSpPr>
        <p:spPr>
          <a:xfrm rot="-5400000">
            <a:off x="8216901" y="2363789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0" name="Oval 167"/>
          <p:cNvSpPr/>
          <p:nvPr/>
        </p:nvSpPr>
        <p:spPr>
          <a:xfrm rot="-6472722">
            <a:off x="8158163" y="2366964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1" name="Oval 168"/>
          <p:cNvSpPr/>
          <p:nvPr/>
        </p:nvSpPr>
        <p:spPr>
          <a:xfrm rot="-6472722">
            <a:off x="8094663" y="2387600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2" name="Oval 169"/>
          <p:cNvSpPr/>
          <p:nvPr/>
        </p:nvSpPr>
        <p:spPr>
          <a:xfrm rot="-6893711">
            <a:off x="8043863" y="2408239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3" name="Oval 170"/>
          <p:cNvSpPr/>
          <p:nvPr/>
        </p:nvSpPr>
        <p:spPr>
          <a:xfrm rot="-7366699">
            <a:off x="7985126" y="2443164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4" name="Oval 171"/>
          <p:cNvSpPr/>
          <p:nvPr/>
        </p:nvSpPr>
        <p:spPr>
          <a:xfrm rot="-7366699">
            <a:off x="7934325" y="2481264"/>
            <a:ext cx="139700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5" name="Oval 172"/>
          <p:cNvSpPr/>
          <p:nvPr/>
        </p:nvSpPr>
        <p:spPr>
          <a:xfrm rot="-7525252">
            <a:off x="7885113" y="2535239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6" name="Oval 173"/>
          <p:cNvSpPr/>
          <p:nvPr/>
        </p:nvSpPr>
        <p:spPr>
          <a:xfrm rot="-7525252">
            <a:off x="7839076" y="2593975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7" name="Oval 174"/>
          <p:cNvSpPr/>
          <p:nvPr/>
        </p:nvSpPr>
        <p:spPr>
          <a:xfrm rot="-8481975">
            <a:off x="7804151" y="264001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8" name="Oval 175"/>
          <p:cNvSpPr/>
          <p:nvPr/>
        </p:nvSpPr>
        <p:spPr>
          <a:xfrm rot="-8481975">
            <a:off x="7773989" y="27019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9" name="Oval 176"/>
          <p:cNvSpPr/>
          <p:nvPr/>
        </p:nvSpPr>
        <p:spPr>
          <a:xfrm rot="-8750005">
            <a:off x="7740651" y="276383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0" name="Oval 177"/>
          <p:cNvSpPr/>
          <p:nvPr/>
        </p:nvSpPr>
        <p:spPr>
          <a:xfrm rot="-9177506">
            <a:off x="7708901" y="2835275"/>
            <a:ext cx="112713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1" name="Oval 178"/>
          <p:cNvSpPr/>
          <p:nvPr/>
        </p:nvSpPr>
        <p:spPr>
          <a:xfrm rot="-9177506">
            <a:off x="7678739" y="291465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2" name="Oval 179"/>
          <p:cNvSpPr/>
          <p:nvPr/>
        </p:nvSpPr>
        <p:spPr>
          <a:xfrm rot="-9762652">
            <a:off x="7658101" y="300513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3" name="Oval 180"/>
          <p:cNvSpPr/>
          <p:nvPr/>
        </p:nvSpPr>
        <p:spPr>
          <a:xfrm rot="-10190153">
            <a:off x="7635876" y="309721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4" name="Oval 181"/>
          <p:cNvSpPr/>
          <p:nvPr/>
        </p:nvSpPr>
        <p:spPr>
          <a:xfrm rot="-10190153">
            <a:off x="7621589" y="31908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5" name="Oval 182"/>
          <p:cNvSpPr/>
          <p:nvPr/>
        </p:nvSpPr>
        <p:spPr>
          <a:xfrm rot="-10190153">
            <a:off x="7612064" y="32861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6" name="Oval 183"/>
          <p:cNvSpPr/>
          <p:nvPr/>
        </p:nvSpPr>
        <p:spPr>
          <a:xfrm rot="-10190153">
            <a:off x="7602539" y="3392488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7" name="Oval 184"/>
          <p:cNvSpPr/>
          <p:nvPr/>
        </p:nvSpPr>
        <p:spPr>
          <a:xfrm rot="-10190153">
            <a:off x="7597776" y="348615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8" name="Oval 185"/>
          <p:cNvSpPr/>
          <p:nvPr/>
        </p:nvSpPr>
        <p:spPr>
          <a:xfrm rot="-10190153">
            <a:off x="7588251" y="3592514"/>
            <a:ext cx="112713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49" name="Oval 186"/>
          <p:cNvSpPr/>
          <p:nvPr/>
        </p:nvSpPr>
        <p:spPr>
          <a:xfrm rot="-10190153">
            <a:off x="7583488" y="3698875"/>
            <a:ext cx="112712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0" name="Oval 187"/>
          <p:cNvSpPr/>
          <p:nvPr/>
        </p:nvSpPr>
        <p:spPr>
          <a:xfrm rot="-10564667">
            <a:off x="7581901" y="380523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1" name="Oval 188"/>
          <p:cNvSpPr/>
          <p:nvPr/>
        </p:nvSpPr>
        <p:spPr>
          <a:xfrm rot="-10190153">
            <a:off x="7581901" y="3911600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2" name="Oval 189"/>
          <p:cNvSpPr/>
          <p:nvPr/>
        </p:nvSpPr>
        <p:spPr>
          <a:xfrm rot="-10564667">
            <a:off x="7578726" y="4017963"/>
            <a:ext cx="112713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3" name="Oval 190"/>
          <p:cNvSpPr/>
          <p:nvPr/>
        </p:nvSpPr>
        <p:spPr>
          <a:xfrm rot="-10190153">
            <a:off x="7577139" y="41116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4" name="Oval 191"/>
          <p:cNvSpPr/>
          <p:nvPr/>
        </p:nvSpPr>
        <p:spPr>
          <a:xfrm rot="-10564667">
            <a:off x="7573963" y="4217989"/>
            <a:ext cx="112712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5" name="Oval 192"/>
          <p:cNvSpPr/>
          <p:nvPr/>
        </p:nvSpPr>
        <p:spPr>
          <a:xfrm rot="-10190153">
            <a:off x="7573963" y="4324350"/>
            <a:ext cx="112712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6" name="Oval 193"/>
          <p:cNvSpPr/>
          <p:nvPr/>
        </p:nvSpPr>
        <p:spPr>
          <a:xfrm rot="-10564667">
            <a:off x="7572376" y="4430713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7" name="Oval 194"/>
          <p:cNvSpPr/>
          <p:nvPr/>
        </p:nvSpPr>
        <p:spPr>
          <a:xfrm rot="-10190153">
            <a:off x="7572376" y="453548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8" name="Oval 195"/>
          <p:cNvSpPr/>
          <p:nvPr/>
        </p:nvSpPr>
        <p:spPr>
          <a:xfrm rot="-10564667">
            <a:off x="7569201" y="4641850"/>
            <a:ext cx="112713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9" name="Oval 196"/>
          <p:cNvSpPr/>
          <p:nvPr/>
        </p:nvSpPr>
        <p:spPr>
          <a:xfrm rot="10645209">
            <a:off x="7572376" y="47371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0" name="Oval 197"/>
          <p:cNvSpPr/>
          <p:nvPr/>
        </p:nvSpPr>
        <p:spPr>
          <a:xfrm rot="10645209">
            <a:off x="7573963" y="4830764"/>
            <a:ext cx="112712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1" name="Oval 198"/>
          <p:cNvSpPr/>
          <p:nvPr/>
        </p:nvSpPr>
        <p:spPr>
          <a:xfrm rot="10645209">
            <a:off x="7577139" y="49196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2" name="Oval 199"/>
          <p:cNvSpPr/>
          <p:nvPr/>
        </p:nvSpPr>
        <p:spPr>
          <a:xfrm rot="10645209">
            <a:off x="7583488" y="5026025"/>
            <a:ext cx="112712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3" name="Oval 200"/>
          <p:cNvSpPr/>
          <p:nvPr/>
        </p:nvSpPr>
        <p:spPr>
          <a:xfrm rot="10645209">
            <a:off x="7588251" y="5114925"/>
            <a:ext cx="112713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4" name="Oval 201"/>
          <p:cNvSpPr/>
          <p:nvPr/>
        </p:nvSpPr>
        <p:spPr>
          <a:xfrm rot="10377179">
            <a:off x="7597776" y="51990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5" name="Oval 202"/>
          <p:cNvSpPr/>
          <p:nvPr/>
        </p:nvSpPr>
        <p:spPr>
          <a:xfrm rot="10377179">
            <a:off x="7612064" y="5297488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6" name="Oval 203"/>
          <p:cNvSpPr/>
          <p:nvPr/>
        </p:nvSpPr>
        <p:spPr>
          <a:xfrm rot="9949678">
            <a:off x="7626351" y="5383213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7" name="Oval 204"/>
          <p:cNvSpPr/>
          <p:nvPr/>
        </p:nvSpPr>
        <p:spPr>
          <a:xfrm rot="9949678">
            <a:off x="7640639" y="5462588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8" name="Oval 205"/>
          <p:cNvSpPr/>
          <p:nvPr/>
        </p:nvSpPr>
        <p:spPr>
          <a:xfrm rot="9949678">
            <a:off x="7659689" y="553243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9" name="Oval 206"/>
          <p:cNvSpPr/>
          <p:nvPr/>
        </p:nvSpPr>
        <p:spPr>
          <a:xfrm rot="8911647">
            <a:off x="7686676" y="561181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0" name="Oval 207"/>
          <p:cNvSpPr/>
          <p:nvPr/>
        </p:nvSpPr>
        <p:spPr>
          <a:xfrm rot="8911647">
            <a:off x="7721601" y="5692775"/>
            <a:ext cx="111125" cy="1905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1" name="Oval 208"/>
          <p:cNvSpPr/>
          <p:nvPr/>
        </p:nvSpPr>
        <p:spPr>
          <a:xfrm rot="8911647">
            <a:off x="7759701" y="57689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2" name="Oval 209"/>
          <p:cNvSpPr/>
          <p:nvPr/>
        </p:nvSpPr>
        <p:spPr>
          <a:xfrm rot="8431363">
            <a:off x="7799389" y="583088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3" name="Oval 210"/>
          <p:cNvSpPr/>
          <p:nvPr/>
        </p:nvSpPr>
        <p:spPr>
          <a:xfrm rot="7123279">
            <a:off x="7834313" y="5905500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4" name="Oval 211"/>
          <p:cNvSpPr/>
          <p:nvPr/>
        </p:nvSpPr>
        <p:spPr>
          <a:xfrm rot="7123279">
            <a:off x="7889876" y="5956300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5" name="Oval 212"/>
          <p:cNvSpPr/>
          <p:nvPr/>
        </p:nvSpPr>
        <p:spPr>
          <a:xfrm rot="7123279">
            <a:off x="7951788" y="5997575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6" name="Oval 213"/>
          <p:cNvSpPr/>
          <p:nvPr/>
        </p:nvSpPr>
        <p:spPr>
          <a:xfrm rot="6319729">
            <a:off x="8012113" y="6026150"/>
            <a:ext cx="138112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7" name="Oval 214"/>
          <p:cNvSpPr/>
          <p:nvPr/>
        </p:nvSpPr>
        <p:spPr>
          <a:xfrm rot="6319729">
            <a:off x="8080376" y="6049964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8" name="Oval 215"/>
          <p:cNvSpPr/>
          <p:nvPr/>
        </p:nvSpPr>
        <p:spPr>
          <a:xfrm rot="5400000">
            <a:off x="8153401" y="6059489"/>
            <a:ext cx="138113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79" name="Oval 216"/>
          <p:cNvSpPr/>
          <p:nvPr/>
        </p:nvSpPr>
        <p:spPr>
          <a:xfrm rot="5400000">
            <a:off x="8221663" y="6056314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0" name="Oval 217"/>
          <p:cNvSpPr/>
          <p:nvPr/>
        </p:nvSpPr>
        <p:spPr>
          <a:xfrm rot="4482187">
            <a:off x="8297863" y="6046789"/>
            <a:ext cx="138112" cy="1539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1" name="Oval 218"/>
          <p:cNvSpPr/>
          <p:nvPr/>
        </p:nvSpPr>
        <p:spPr>
          <a:xfrm rot="4107672">
            <a:off x="8369300" y="6019800"/>
            <a:ext cx="139700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2" name="Oval 219"/>
          <p:cNvSpPr/>
          <p:nvPr/>
        </p:nvSpPr>
        <p:spPr>
          <a:xfrm rot="3574832">
            <a:off x="8432801" y="5988050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3" name="Oval 220"/>
          <p:cNvSpPr/>
          <p:nvPr/>
        </p:nvSpPr>
        <p:spPr>
          <a:xfrm rot="3395180">
            <a:off x="8499476" y="5946775"/>
            <a:ext cx="138113" cy="1539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4" name="Oval 221"/>
          <p:cNvSpPr/>
          <p:nvPr/>
        </p:nvSpPr>
        <p:spPr>
          <a:xfrm rot="2205253">
            <a:off x="8567739" y="5868989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5" name="Oval 222"/>
          <p:cNvSpPr/>
          <p:nvPr/>
        </p:nvSpPr>
        <p:spPr>
          <a:xfrm rot="2205253">
            <a:off x="8612189" y="5803900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6" name="Oval 223"/>
          <p:cNvSpPr/>
          <p:nvPr/>
        </p:nvSpPr>
        <p:spPr>
          <a:xfrm rot="1888819">
            <a:off x="8647113" y="5738814"/>
            <a:ext cx="112712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7" name="Oval 224"/>
          <p:cNvSpPr/>
          <p:nvPr/>
        </p:nvSpPr>
        <p:spPr>
          <a:xfrm rot="1888819">
            <a:off x="8683626" y="5668964"/>
            <a:ext cx="111125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8" name="Oval 225"/>
          <p:cNvSpPr/>
          <p:nvPr/>
        </p:nvSpPr>
        <p:spPr>
          <a:xfrm rot="1148474">
            <a:off x="8712201" y="55911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9" name="Oval 226"/>
          <p:cNvSpPr/>
          <p:nvPr/>
        </p:nvSpPr>
        <p:spPr>
          <a:xfrm rot="1148474">
            <a:off x="8731251" y="552132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90" name="Oval 227"/>
          <p:cNvSpPr/>
          <p:nvPr/>
        </p:nvSpPr>
        <p:spPr>
          <a:xfrm rot="1148474">
            <a:off x="8755064" y="5438775"/>
            <a:ext cx="111125" cy="192088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91" name="Oval 228"/>
          <p:cNvSpPr/>
          <p:nvPr/>
        </p:nvSpPr>
        <p:spPr>
          <a:xfrm rot="1148474">
            <a:off x="8772526" y="5367339"/>
            <a:ext cx="112713" cy="192087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07" name="Oval 229"/>
          <p:cNvSpPr/>
          <p:nvPr/>
        </p:nvSpPr>
        <p:spPr>
          <a:xfrm rot="-10190153">
            <a:off x="7345364" y="3581400"/>
            <a:ext cx="111125" cy="192088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08" name="Oval 230"/>
          <p:cNvSpPr/>
          <p:nvPr/>
        </p:nvSpPr>
        <p:spPr>
          <a:xfrm rot="-10564667">
            <a:off x="7342188" y="3687764"/>
            <a:ext cx="112712" cy="192087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09" name="Oval 231"/>
          <p:cNvSpPr/>
          <p:nvPr/>
        </p:nvSpPr>
        <p:spPr>
          <a:xfrm rot="-10190153">
            <a:off x="7342188" y="3794125"/>
            <a:ext cx="112712" cy="190500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0" name="Oval 232"/>
          <p:cNvSpPr/>
          <p:nvPr/>
        </p:nvSpPr>
        <p:spPr>
          <a:xfrm rot="-10564667">
            <a:off x="7340601" y="3900488"/>
            <a:ext cx="111125" cy="190500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1" name="Oval 233"/>
          <p:cNvSpPr/>
          <p:nvPr/>
        </p:nvSpPr>
        <p:spPr>
          <a:xfrm rot="-10190153">
            <a:off x="7337426" y="3994150"/>
            <a:ext cx="112713" cy="192088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2" name="Oval 234"/>
          <p:cNvSpPr/>
          <p:nvPr/>
        </p:nvSpPr>
        <p:spPr>
          <a:xfrm rot="-10564667">
            <a:off x="7335839" y="4100514"/>
            <a:ext cx="111125" cy="192087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3" name="Oval 235"/>
          <p:cNvSpPr/>
          <p:nvPr/>
        </p:nvSpPr>
        <p:spPr>
          <a:xfrm rot="-10617654">
            <a:off x="7335839" y="4206875"/>
            <a:ext cx="111125" cy="192088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4" name="Oval 236"/>
          <p:cNvSpPr/>
          <p:nvPr/>
        </p:nvSpPr>
        <p:spPr>
          <a:xfrm rot="-10564667">
            <a:off x="7332663" y="4313238"/>
            <a:ext cx="112712" cy="190500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5" name="Oval 237"/>
          <p:cNvSpPr/>
          <p:nvPr/>
        </p:nvSpPr>
        <p:spPr>
          <a:xfrm rot="-10190153">
            <a:off x="7332663" y="4419600"/>
            <a:ext cx="112712" cy="190500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" name="Oval 238"/>
          <p:cNvSpPr/>
          <p:nvPr/>
        </p:nvSpPr>
        <p:spPr>
          <a:xfrm rot="-10564667">
            <a:off x="7331076" y="4524375"/>
            <a:ext cx="111125" cy="192088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7" name="Oval 239"/>
          <p:cNvSpPr/>
          <p:nvPr/>
        </p:nvSpPr>
        <p:spPr>
          <a:xfrm rot="10645209">
            <a:off x="7332663" y="4619625"/>
            <a:ext cx="112712" cy="192088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8" name="Oval 240"/>
          <p:cNvSpPr/>
          <p:nvPr/>
        </p:nvSpPr>
        <p:spPr>
          <a:xfrm rot="10645209">
            <a:off x="7335839" y="4713289"/>
            <a:ext cx="111125" cy="192087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9" name="Oval 241"/>
          <p:cNvSpPr/>
          <p:nvPr/>
        </p:nvSpPr>
        <p:spPr>
          <a:xfrm rot="10645209">
            <a:off x="7335839" y="4827588"/>
            <a:ext cx="111125" cy="190500"/>
          </a:xfrm>
          <a:prstGeom prst="ellipse">
            <a:avLst/>
          </a:prstGeom>
          <a:solidFill>
            <a:srgbClr val="9900CC"/>
          </a:solidFill>
          <a:ln w="0" cap="flat" cmpd="sng">
            <a:solidFill>
              <a:srgbClr val="99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1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1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1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1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1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1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1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1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5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100"/>
                                        <p:tgtEl>
                                          <p:spTgt spid="8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100"/>
                                        <p:tgtEl>
                                          <p:spTgt spid="8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5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100"/>
                                        <p:tgtEl>
                                          <p:spTgt spid="8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1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1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1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1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1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1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100"/>
                                        <p:tgtEl>
                                          <p:spTgt spid="29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100"/>
                                        <p:tgtEl>
                                          <p:spTgt spid="29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100"/>
                                        <p:tgtEl>
                                          <p:spTgt spid="29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100"/>
                                        <p:tgtEl>
                                          <p:spTgt spid="29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100"/>
                                        <p:tgtEl>
                                          <p:spTgt spid="29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100"/>
                                        <p:tgtEl>
                                          <p:spTgt spid="29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100"/>
                                        <p:tgtEl>
                                          <p:spTgt spid="29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100"/>
                                        <p:tgtEl>
                                          <p:spTgt spid="29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100"/>
                                        <p:tgtEl>
                                          <p:spTgt spid="29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100"/>
                                        <p:tgtEl>
                                          <p:spTgt spid="29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100"/>
                                        <p:tgtEl>
                                          <p:spTgt spid="29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100"/>
                                        <p:tgtEl>
                                          <p:spTgt spid="29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100"/>
                                        <p:tgtEl>
                                          <p:spTgt spid="29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100"/>
                                        <p:tgtEl>
                                          <p:spTgt spid="29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100"/>
                                        <p:tgtEl>
                                          <p:spTgt spid="29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100"/>
                                        <p:tgtEl>
                                          <p:spTgt spid="29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1000"/>
                            </p:stCondLst>
                            <p:childTnLst>
                              <p:par>
                                <p:cTn id="2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100"/>
                                        <p:tgtEl>
                                          <p:spTgt spid="29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100"/>
                                        <p:tgtEl>
                                          <p:spTgt spid="29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100"/>
                                        <p:tgtEl>
                                          <p:spTgt spid="29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8" dur="6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00"/>
                            </p:stCondLst>
                            <p:childTnLst>
                              <p:par>
                                <p:cTn id="2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2" dur="6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6" dur="6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0" dur="6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000"/>
                            </p:stCondLst>
                            <p:childTnLst>
                              <p:par>
                                <p:cTn id="2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4" dur="6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500"/>
                            </p:stCondLst>
                            <p:childTnLst>
                              <p:par>
                                <p:cTn id="2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8" dur="6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3000"/>
                            </p:stCondLst>
                            <p:childTnLst>
                              <p:par>
                                <p:cTn id="2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2" dur="6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6" dur="6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000"/>
                            </p:stCondLst>
                            <p:childTnLst>
                              <p:par>
                                <p:cTn id="2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0" dur="6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4500"/>
                            </p:stCondLst>
                            <p:childTnLst>
                              <p:par>
                                <p:cTn id="2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4" dur="6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000"/>
                            </p:stCondLst>
                            <p:childTnLst>
                              <p:par>
                                <p:cTn id="2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8" dur="6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500"/>
                            </p:stCondLst>
                            <p:childTnLst>
                              <p:par>
                                <p:cTn id="2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2" dur="6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6000"/>
                            </p:stCondLst>
                            <p:childTnLst>
                              <p:par>
                                <p:cTn id="2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6" dur="6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6500"/>
                            </p:stCondLst>
                            <p:childTnLst>
                              <p:par>
                                <p:cTn id="2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0" dur="6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000"/>
                            </p:stCondLst>
                            <p:childTnLst>
                              <p:par>
                                <p:cTn id="2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4" dur="6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7500"/>
                            </p:stCondLst>
                            <p:childTnLst>
                              <p:par>
                                <p:cTn id="2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8" dur="6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8000"/>
                            </p:stCondLst>
                            <p:childTnLst>
                              <p:par>
                                <p:cTn id="2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2" dur="6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500"/>
                            </p:stCondLst>
                            <p:childTnLst>
                              <p:par>
                                <p:cTn id="2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6" dur="6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0" dur="6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9500"/>
                            </p:stCondLst>
                            <p:childTnLst>
                              <p:par>
                                <p:cTn id="2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4" dur="6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8" dur="6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10500"/>
                            </p:stCondLst>
                            <p:childTnLst>
                              <p:par>
                                <p:cTn id="3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2" dur="6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6" dur="6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3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0" dur="6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4" dur="6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12500"/>
                            </p:stCondLst>
                            <p:childTnLst>
                              <p:par>
                                <p:cTn id="3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8" dur="6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3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2" dur="6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3500"/>
                            </p:stCondLst>
                            <p:childTnLst>
                              <p:par>
                                <p:cTn id="3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6" dur="6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4000"/>
                            </p:stCondLst>
                            <p:childTnLst>
                              <p:par>
                                <p:cTn id="3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0" dur="6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4500"/>
                            </p:stCondLst>
                            <p:childTnLst>
                              <p:par>
                                <p:cTn id="3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4" dur="6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8" dur="6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5500"/>
                            </p:stCondLst>
                            <p:childTnLst>
                              <p:par>
                                <p:cTn id="3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2" dur="6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6000"/>
                            </p:stCondLst>
                            <p:childTnLst>
                              <p:par>
                                <p:cTn id="3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6" dur="6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6500"/>
                            </p:stCondLst>
                            <p:childTnLst>
                              <p:par>
                                <p:cTn id="3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0" dur="6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7000"/>
                            </p:stCondLst>
                            <p:childTnLst>
                              <p:par>
                                <p:cTn id="3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4" dur="6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7500"/>
                            </p:stCondLst>
                            <p:childTnLst>
                              <p:par>
                                <p:cTn id="3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8" dur="6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8000"/>
                            </p:stCondLst>
                            <p:childTnLst>
                              <p:par>
                                <p:cTn id="3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2" dur="6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8500"/>
                            </p:stCondLst>
                            <p:childTnLst>
                              <p:par>
                                <p:cTn id="3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6" dur="6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9000"/>
                            </p:stCondLst>
                            <p:childTnLst>
                              <p:par>
                                <p:cTn id="3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0" dur="6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9500"/>
                            </p:stCondLst>
                            <p:childTnLst>
                              <p:par>
                                <p:cTn id="3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4" dur="6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8" dur="6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20500"/>
                            </p:stCondLst>
                            <p:childTnLst>
                              <p:par>
                                <p:cTn id="3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2" dur="6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3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6" dur="6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21500"/>
                            </p:stCondLst>
                            <p:childTnLst>
                              <p:par>
                                <p:cTn id="3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0" dur="6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22000"/>
                            </p:stCondLst>
                            <p:childTnLst>
                              <p:par>
                                <p:cTn id="3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4" dur="6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22500"/>
                            </p:stCondLst>
                            <p:childTnLst>
                              <p:par>
                                <p:cTn id="3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8" dur="6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23000"/>
                            </p:stCondLst>
                            <p:childTnLst>
                              <p:par>
                                <p:cTn id="4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2" dur="6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23500"/>
                            </p:stCondLst>
                            <p:childTnLst>
                              <p:par>
                                <p:cTn id="4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6" dur="6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24000"/>
                            </p:stCondLst>
                            <p:childTnLst>
                              <p:par>
                                <p:cTn id="4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0" dur="6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24500"/>
                            </p:stCondLst>
                            <p:childTnLst>
                              <p:par>
                                <p:cTn id="4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4" dur="6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25000"/>
                            </p:stCondLst>
                            <p:childTnLst>
                              <p:par>
                                <p:cTn id="4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8" dur="6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25500"/>
                            </p:stCondLst>
                            <p:childTnLst>
                              <p:par>
                                <p:cTn id="4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2" dur="6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26000"/>
                            </p:stCondLst>
                            <p:childTnLst>
                              <p:par>
                                <p:cTn id="4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6" dur="6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26500"/>
                            </p:stCondLst>
                            <p:childTnLst>
                              <p:par>
                                <p:cTn id="4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0" dur="6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27000"/>
                            </p:stCondLst>
                            <p:childTnLst>
                              <p:par>
                                <p:cTn id="4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4" dur="6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27500"/>
                            </p:stCondLst>
                            <p:childTnLst>
                              <p:par>
                                <p:cTn id="4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8" dur="6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28000"/>
                            </p:stCondLst>
                            <p:childTnLst>
                              <p:par>
                                <p:cTn id="4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2" dur="6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28500"/>
                            </p:stCondLst>
                            <p:childTnLst>
                              <p:par>
                                <p:cTn id="4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6" dur="6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29000"/>
                            </p:stCondLst>
                            <p:childTnLst>
                              <p:par>
                                <p:cTn id="4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0" dur="6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29500"/>
                            </p:stCondLst>
                            <p:childTnLst>
                              <p:par>
                                <p:cTn id="4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4" dur="6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30000"/>
                            </p:stCondLst>
                            <p:childTnLst>
                              <p:par>
                                <p:cTn id="4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8" dur="6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30500"/>
                            </p:stCondLst>
                            <p:childTnLst>
                              <p:par>
                                <p:cTn id="4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2" dur="6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31000"/>
                            </p:stCondLst>
                            <p:childTnLst>
                              <p:par>
                                <p:cTn id="4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6" dur="6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31500"/>
                            </p:stCondLst>
                            <p:childTnLst>
                              <p:par>
                                <p:cTn id="4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0" dur="6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32000"/>
                            </p:stCondLst>
                            <p:childTnLst>
                              <p:par>
                                <p:cTn id="4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4" dur="6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32500"/>
                            </p:stCondLst>
                            <p:childTnLst>
                              <p:par>
                                <p:cTn id="4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8" dur="6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33000"/>
                            </p:stCondLst>
                            <p:childTnLst>
                              <p:par>
                                <p:cTn id="4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2" dur="6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33500"/>
                            </p:stCondLst>
                            <p:childTnLst>
                              <p:par>
                                <p:cTn id="4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6" dur="6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34000"/>
                            </p:stCondLst>
                            <p:childTnLst>
                              <p:par>
                                <p:cTn id="4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0" dur="6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34500"/>
                            </p:stCondLst>
                            <p:childTnLst>
                              <p:par>
                                <p:cTn id="4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4" dur="6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35000"/>
                            </p:stCondLst>
                            <p:childTnLst>
                              <p:par>
                                <p:cTn id="4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8" dur="6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35500"/>
                            </p:stCondLst>
                            <p:childTnLst>
                              <p:par>
                                <p:cTn id="5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2" dur="6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36000"/>
                            </p:stCondLst>
                            <p:childTnLst>
                              <p:par>
                                <p:cTn id="5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6" dur="6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36500"/>
                            </p:stCondLst>
                            <p:childTnLst>
                              <p:par>
                                <p:cTn id="5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0" dur="6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37000"/>
                            </p:stCondLst>
                            <p:childTnLst>
                              <p:par>
                                <p:cTn id="5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4" dur="6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37500"/>
                            </p:stCondLst>
                            <p:childTnLst>
                              <p:par>
                                <p:cTn id="5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8" dur="6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38000"/>
                            </p:stCondLst>
                            <p:childTnLst>
                              <p:par>
                                <p:cTn id="5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2" dur="6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38500"/>
                            </p:stCondLst>
                            <p:childTnLst>
                              <p:par>
                                <p:cTn id="5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6" dur="6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39000"/>
                            </p:stCondLst>
                            <p:childTnLst>
                              <p:par>
                                <p:cTn id="5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0" dur="6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39500"/>
                            </p:stCondLst>
                            <p:childTnLst>
                              <p:par>
                                <p:cTn id="5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4" dur="6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40000"/>
                            </p:stCondLst>
                            <p:childTnLst>
                              <p:par>
                                <p:cTn id="5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8" dur="6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40500"/>
                            </p:stCondLst>
                            <p:childTnLst>
                              <p:par>
                                <p:cTn id="5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2" dur="6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41000"/>
                            </p:stCondLst>
                            <p:childTnLst>
                              <p:par>
                                <p:cTn id="5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6" dur="6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41500"/>
                            </p:stCondLst>
                            <p:childTnLst>
                              <p:par>
                                <p:cTn id="5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0" dur="6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42000"/>
                            </p:stCondLst>
                            <p:childTnLst>
                              <p:par>
                                <p:cTn id="5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4" dur="6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42500"/>
                            </p:stCondLst>
                            <p:childTnLst>
                              <p:par>
                                <p:cTn id="5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8" dur="6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43000"/>
                            </p:stCondLst>
                            <p:childTnLst>
                              <p:par>
                                <p:cTn id="5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2" dur="6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43500"/>
                            </p:stCondLst>
                            <p:childTnLst>
                              <p:par>
                                <p:cTn id="5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6" dur="6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44000"/>
                            </p:stCondLst>
                            <p:childTnLst>
                              <p:par>
                                <p:cTn id="5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0" dur="6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44500"/>
                            </p:stCondLst>
                            <p:childTnLst>
                              <p:par>
                                <p:cTn id="5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4" dur="6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45000"/>
                            </p:stCondLst>
                            <p:childTnLst>
                              <p:par>
                                <p:cTn id="5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8" dur="6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45500"/>
                            </p:stCondLst>
                            <p:childTnLst>
                              <p:par>
                                <p:cTn id="5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2" dur="6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46000"/>
                            </p:stCondLst>
                            <p:childTnLst>
                              <p:par>
                                <p:cTn id="5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6" dur="6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46500"/>
                            </p:stCondLst>
                            <p:childTnLst>
                              <p:par>
                                <p:cTn id="5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0" dur="6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47000"/>
                            </p:stCondLst>
                            <p:childTnLst>
                              <p:par>
                                <p:cTn id="5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4" dur="6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47500"/>
                            </p:stCondLst>
                            <p:childTnLst>
                              <p:par>
                                <p:cTn id="5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8" dur="6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48000"/>
                            </p:stCondLst>
                            <p:childTnLst>
                              <p:par>
                                <p:cTn id="6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2" dur="6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>
                            <p:stCondLst>
                              <p:cond delay="48500"/>
                            </p:stCondLst>
                            <p:childTnLst>
                              <p:par>
                                <p:cTn id="6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6" dur="6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49000"/>
                            </p:stCondLst>
                            <p:childTnLst>
                              <p:par>
                                <p:cTn id="6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0" dur="6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49500"/>
                            </p:stCondLst>
                            <p:childTnLst>
                              <p:par>
                                <p:cTn id="6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4" dur="6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>
                            <p:stCondLst>
                              <p:cond delay="50000"/>
                            </p:stCondLst>
                            <p:childTnLst>
                              <p:par>
                                <p:cTn id="6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8" dur="6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50500"/>
                            </p:stCondLst>
                            <p:childTnLst>
                              <p:par>
                                <p:cTn id="6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2" dur="6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>
                            <p:stCondLst>
                              <p:cond delay="51000"/>
                            </p:stCondLst>
                            <p:childTnLst>
                              <p:par>
                                <p:cTn id="6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6" dur="6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51500"/>
                            </p:stCondLst>
                            <p:childTnLst>
                              <p:par>
                                <p:cTn id="6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0" dur="6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52000"/>
                            </p:stCondLst>
                            <p:childTnLst>
                              <p:par>
                                <p:cTn id="6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4" dur="6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>
                            <p:stCondLst>
                              <p:cond delay="52500"/>
                            </p:stCondLst>
                            <p:childTnLst>
                              <p:par>
                                <p:cTn id="6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8" dur="6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9" fill="hold">
                            <p:stCondLst>
                              <p:cond delay="53000"/>
                            </p:stCondLst>
                            <p:childTnLst>
                              <p:par>
                                <p:cTn id="6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2" dur="6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53500"/>
                            </p:stCondLst>
                            <p:childTnLst>
                              <p:par>
                                <p:cTn id="6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6" dur="6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>
                            <p:stCondLst>
                              <p:cond delay="54000"/>
                            </p:stCondLst>
                            <p:childTnLst>
                              <p:par>
                                <p:cTn id="6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0" dur="6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1" fill="hold">
                            <p:stCondLst>
                              <p:cond delay="54500"/>
                            </p:stCondLst>
                            <p:childTnLst>
                              <p:par>
                                <p:cTn id="6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4" dur="6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55000"/>
                            </p:stCondLst>
                            <p:childTnLst>
                              <p:par>
                                <p:cTn id="6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8" dur="6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>
                            <p:stCondLst>
                              <p:cond delay="55500"/>
                            </p:stCondLst>
                            <p:childTnLst>
                              <p:par>
                                <p:cTn id="6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2" dur="6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3" fill="hold">
                            <p:stCondLst>
                              <p:cond delay="56000"/>
                            </p:stCondLst>
                            <p:childTnLst>
                              <p:par>
                                <p:cTn id="6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6" dur="6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56500"/>
                            </p:stCondLst>
                            <p:childTnLst>
                              <p:par>
                                <p:cTn id="6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0" dur="6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1" fill="hold">
                            <p:stCondLst>
                              <p:cond delay="57000"/>
                            </p:stCondLst>
                            <p:childTnLst>
                              <p:par>
                                <p:cTn id="6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4" dur="6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5" fill="hold">
                            <p:stCondLst>
                              <p:cond delay="57500"/>
                            </p:stCondLst>
                            <p:childTnLst>
                              <p:par>
                                <p:cTn id="6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8" dur="6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58000"/>
                            </p:stCondLst>
                            <p:childTnLst>
                              <p:par>
                                <p:cTn id="6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2" dur="6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3" fill="hold">
                            <p:stCondLst>
                              <p:cond delay="58500"/>
                            </p:stCondLst>
                            <p:childTnLst>
                              <p:par>
                                <p:cTn id="6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6" dur="6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7" fill="hold">
                            <p:stCondLst>
                              <p:cond delay="59000"/>
                            </p:stCondLst>
                            <p:childTnLst>
                              <p:par>
                                <p:cTn id="6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0" dur="6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59500"/>
                            </p:stCondLst>
                            <p:childTnLst>
                              <p:par>
                                <p:cTn id="6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4" dur="6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>
                            <p:stCondLst>
                              <p:cond delay="60000"/>
                            </p:stCondLst>
                            <p:childTnLst>
                              <p:par>
                                <p:cTn id="6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8" dur="6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>
                            <p:stCondLst>
                              <p:cond delay="60500"/>
                            </p:stCondLst>
                            <p:childTnLst>
                              <p:par>
                                <p:cTn id="7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2" dur="6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61000"/>
                            </p:stCondLst>
                            <p:childTnLst>
                              <p:par>
                                <p:cTn id="7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6" dur="6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61500"/>
                            </p:stCondLst>
                            <p:childTnLst>
                              <p:par>
                                <p:cTn id="7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0" dur="6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1" fill="hold">
                            <p:stCondLst>
                              <p:cond delay="62000"/>
                            </p:stCondLst>
                            <p:childTnLst>
                              <p:par>
                                <p:cTn id="7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4" dur="6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62500"/>
                            </p:stCondLst>
                            <p:childTnLst>
                              <p:par>
                                <p:cTn id="7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8" dur="6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63000"/>
                            </p:stCondLst>
                            <p:childTnLst>
                              <p:par>
                                <p:cTn id="7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2" dur="6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3" fill="hold">
                            <p:stCondLst>
                              <p:cond delay="63500"/>
                            </p:stCondLst>
                            <p:childTnLst>
                              <p:par>
                                <p:cTn id="7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6" dur="6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64000"/>
                            </p:stCondLst>
                            <p:childTnLst>
                              <p:par>
                                <p:cTn id="7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0" dur="6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1" fill="hold">
                            <p:stCondLst>
                              <p:cond delay="64500"/>
                            </p:stCondLst>
                            <p:childTnLst>
                              <p:par>
                                <p:cTn id="7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4" dur="6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5" fill="hold">
                            <p:stCondLst>
                              <p:cond delay="65000"/>
                            </p:stCondLst>
                            <p:childTnLst>
                              <p:par>
                                <p:cTn id="7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8" dur="6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65500"/>
                            </p:stCondLst>
                            <p:childTnLst>
                              <p:par>
                                <p:cTn id="7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2" dur="6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>
                            <p:stCondLst>
                              <p:cond delay="66000"/>
                            </p:stCondLst>
                            <p:childTnLst>
                              <p:par>
                                <p:cTn id="7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6" dur="6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7" fill="hold">
                            <p:stCondLst>
                              <p:cond delay="66500"/>
                            </p:stCondLst>
                            <p:childTnLst>
                              <p:par>
                                <p:cTn id="7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0" dur="6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67000"/>
                            </p:stCondLst>
                            <p:childTnLst>
                              <p:par>
                                <p:cTn id="7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4" dur="6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>
                            <p:stCondLst>
                              <p:cond delay="67500"/>
                            </p:stCondLst>
                            <p:childTnLst>
                              <p:par>
                                <p:cTn id="7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8" dur="6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9" fill="hold">
                            <p:stCondLst>
                              <p:cond delay="68000"/>
                            </p:stCondLst>
                            <p:childTnLst>
                              <p:par>
                                <p:cTn id="7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2" dur="6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68500"/>
                            </p:stCondLst>
                            <p:childTnLst>
                              <p:par>
                                <p:cTn id="7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6" dur="6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7" fill="hold">
                            <p:stCondLst>
                              <p:cond delay="69000"/>
                            </p:stCondLst>
                            <p:childTnLst>
                              <p:par>
                                <p:cTn id="7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0" dur="6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1" fill="hold">
                            <p:stCondLst>
                              <p:cond delay="69500"/>
                            </p:stCondLst>
                            <p:childTnLst>
                              <p:par>
                                <p:cTn id="7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4" dur="6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70000"/>
                            </p:stCondLst>
                            <p:childTnLst>
                              <p:par>
                                <p:cTn id="7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8" dur="6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9" fill="hold">
                            <p:stCondLst>
                              <p:cond delay="70500"/>
                            </p:stCondLst>
                            <p:childTnLst>
                              <p:par>
                                <p:cTn id="7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2" dur="6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3" fill="hold">
                            <p:stCondLst>
                              <p:cond delay="71000"/>
                            </p:stCondLst>
                            <p:childTnLst>
                              <p:par>
                                <p:cTn id="7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6" dur="6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>
                            <p:stCondLst>
                              <p:cond delay="71500"/>
                            </p:stCondLst>
                            <p:childTnLst>
                              <p:par>
                                <p:cTn id="7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0" dur="6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1" fill="hold">
                            <p:stCondLst>
                              <p:cond delay="72000"/>
                            </p:stCondLst>
                            <p:childTnLst>
                              <p:par>
                                <p:cTn id="7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4" dur="6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5" fill="hold">
                            <p:stCondLst>
                              <p:cond delay="72500"/>
                            </p:stCondLst>
                            <p:childTnLst>
                              <p:par>
                                <p:cTn id="7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8" dur="6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73000"/>
                            </p:stCondLst>
                            <p:childTnLst>
                              <p:par>
                                <p:cTn id="8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2" dur="6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3" fill="hold">
                            <p:stCondLst>
                              <p:cond delay="73500"/>
                            </p:stCondLst>
                            <p:childTnLst>
                              <p:par>
                                <p:cTn id="8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6" dur="6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7" fill="hold">
                            <p:stCondLst>
                              <p:cond delay="74000"/>
                            </p:stCondLst>
                            <p:childTnLst>
                              <p:par>
                                <p:cTn id="8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0" dur="6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1" fill="hold">
                            <p:stCondLst>
                              <p:cond delay="74500"/>
                            </p:stCondLst>
                            <p:childTnLst>
                              <p:par>
                                <p:cTn id="8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4" dur="6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5" fill="hold">
                            <p:stCondLst>
                              <p:cond delay="75000"/>
                            </p:stCondLst>
                            <p:childTnLst>
                              <p:par>
                                <p:cTn id="8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8" dur="6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9" fill="hold">
                            <p:stCondLst>
                              <p:cond delay="75500"/>
                            </p:stCondLst>
                            <p:childTnLst>
                              <p:par>
                                <p:cTn id="8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2" dur="6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3" fill="hold">
                            <p:stCondLst>
                              <p:cond delay="76000"/>
                            </p:stCondLst>
                            <p:childTnLst>
                              <p:par>
                                <p:cTn id="8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6" dur="6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7" fill="hold">
                            <p:stCondLst>
                              <p:cond delay="76500"/>
                            </p:stCondLst>
                            <p:childTnLst>
                              <p:par>
                                <p:cTn id="8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0" dur="6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1" fill="hold">
                            <p:stCondLst>
                              <p:cond delay="77000"/>
                            </p:stCondLst>
                            <p:childTnLst>
                              <p:par>
                                <p:cTn id="8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4" dur="6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5" fill="hold">
                            <p:stCondLst>
                              <p:cond delay="77500"/>
                            </p:stCondLst>
                            <p:childTnLst>
                              <p:par>
                                <p:cTn id="8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8" dur="6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9" fill="hold">
                            <p:stCondLst>
                              <p:cond delay="78000"/>
                            </p:stCondLst>
                            <p:childTnLst>
                              <p:par>
                                <p:cTn id="8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2" dur="6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3" fill="hold">
                            <p:stCondLst>
                              <p:cond delay="78500"/>
                            </p:stCondLst>
                            <p:childTnLst>
                              <p:par>
                                <p:cTn id="8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6" dur="6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7" fill="hold">
                            <p:stCondLst>
                              <p:cond delay="79000"/>
                            </p:stCondLst>
                            <p:childTnLst>
                              <p:par>
                                <p:cTn id="8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0" dur="6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1" fill="hold">
                            <p:stCondLst>
                              <p:cond delay="79500"/>
                            </p:stCondLst>
                            <p:childTnLst>
                              <p:par>
                                <p:cTn id="8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4" dur="6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5" fill="hold">
                            <p:stCondLst>
                              <p:cond delay="80000"/>
                            </p:stCondLst>
                            <p:childTnLst>
                              <p:par>
                                <p:cTn id="8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8" dur="6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9" fill="hold">
                            <p:stCondLst>
                              <p:cond delay="80500"/>
                            </p:stCondLst>
                            <p:childTnLst>
                              <p:par>
                                <p:cTn id="8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2" dur="6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3" fill="hold">
                            <p:stCondLst>
                              <p:cond delay="81000"/>
                            </p:stCondLst>
                            <p:childTnLst>
                              <p:par>
                                <p:cTn id="8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6" dur="6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7" fill="hold">
                            <p:stCondLst>
                              <p:cond delay="81500"/>
                            </p:stCondLst>
                            <p:childTnLst>
                              <p:par>
                                <p:cTn id="8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0" dur="6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1" fill="hold">
                            <p:stCondLst>
                              <p:cond delay="82000"/>
                            </p:stCondLst>
                            <p:childTnLst>
                              <p:par>
                                <p:cTn id="8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4" dur="6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5" fill="hold">
                            <p:stCondLst>
                              <p:cond delay="82500"/>
                            </p:stCondLst>
                            <p:childTnLst>
                              <p:par>
                                <p:cTn id="8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8" dur="6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9" fill="hold">
                            <p:stCondLst>
                              <p:cond delay="83000"/>
                            </p:stCondLst>
                            <p:childTnLst>
                              <p:par>
                                <p:cTn id="8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2" dur="6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3" fill="hold">
                            <p:stCondLst>
                              <p:cond delay="83500"/>
                            </p:stCondLst>
                            <p:childTnLst>
                              <p:par>
                                <p:cTn id="8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6" dur="6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7" fill="hold">
                            <p:stCondLst>
                              <p:cond delay="84000"/>
                            </p:stCondLst>
                            <p:childTnLst>
                              <p:par>
                                <p:cTn id="8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0" dur="6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1" fill="hold">
                            <p:stCondLst>
                              <p:cond delay="84500"/>
                            </p:stCondLst>
                            <p:childTnLst>
                              <p:par>
                                <p:cTn id="8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4" dur="6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5" fill="hold">
                            <p:stCondLst>
                              <p:cond delay="85000"/>
                            </p:stCondLst>
                            <p:childTnLst>
                              <p:par>
                                <p:cTn id="8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8" dur="6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9" fill="hold">
                            <p:stCondLst>
                              <p:cond delay="85500"/>
                            </p:stCondLst>
                            <p:childTnLst>
                              <p:par>
                                <p:cTn id="9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2" dur="6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3" fill="hold">
                      <p:stCondLst>
                        <p:cond delay="indefinite"/>
                      </p:stCondLst>
                      <p:childTnLst>
                        <p:par>
                          <p:cTn id="904" fill="hold">
                            <p:stCondLst>
                              <p:cond delay="0"/>
                            </p:stCondLst>
                            <p:childTnLst>
                              <p:par>
                                <p:cTn id="9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7" dur="8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8" fill="hold">
                            <p:stCondLst>
                              <p:cond delay="500"/>
                            </p:stCondLst>
                            <p:childTnLst>
                              <p:par>
                                <p:cTn id="9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1" dur="8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2" fill="hold">
                            <p:stCondLst>
                              <p:cond delay="1000"/>
                            </p:stCondLst>
                            <p:childTnLst>
                              <p:par>
                                <p:cTn id="9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5" dur="8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1500"/>
                            </p:stCondLst>
                            <p:childTnLst>
                              <p:par>
                                <p:cTn id="9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9" dur="8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0" fill="hold">
                            <p:stCondLst>
                              <p:cond delay="2000"/>
                            </p:stCondLst>
                            <p:childTnLst>
                              <p:par>
                                <p:cTn id="9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3" dur="8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4" fill="hold">
                            <p:stCondLst>
                              <p:cond delay="2500"/>
                            </p:stCondLst>
                            <p:childTnLst>
                              <p:par>
                                <p:cTn id="9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7" dur="8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8" fill="hold">
                            <p:stCondLst>
                              <p:cond delay="3000"/>
                            </p:stCondLst>
                            <p:childTnLst>
                              <p:par>
                                <p:cTn id="9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1" dur="8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5" dur="8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6" fill="hold">
                            <p:stCondLst>
                              <p:cond delay="4000"/>
                            </p:stCondLst>
                            <p:childTnLst>
                              <p:par>
                                <p:cTn id="9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9" dur="8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0" fill="hold">
                            <p:stCondLst>
                              <p:cond delay="4500"/>
                            </p:stCondLst>
                            <p:childTnLst>
                              <p:par>
                                <p:cTn id="9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3" dur="8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4" fill="hold">
                            <p:stCondLst>
                              <p:cond delay="5000"/>
                            </p:stCondLst>
                            <p:childTnLst>
                              <p:par>
                                <p:cTn id="9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7" dur="8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8" fill="hold">
                            <p:stCondLst>
                              <p:cond delay="5500"/>
                            </p:stCondLst>
                            <p:childTnLst>
                              <p:par>
                                <p:cTn id="9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1" dur="8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2" fill="hold">
                            <p:stCondLst>
                              <p:cond delay="6000"/>
                            </p:stCondLst>
                            <p:childTnLst>
                              <p:par>
                                <p:cTn id="9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5" dur="8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9" grpId="0" build="allAtOnce"/>
      <p:bldP spid="20" grpId="0"/>
      <p:bldP spid="21" grpId="0"/>
      <p:bldP spid="29709" grpId="0" animBg="1"/>
      <p:bldP spid="29710" grpId="0" animBg="1"/>
      <p:bldP spid="29711" grpId="0" animBg="1"/>
      <p:bldP spid="8207" grpId="0" animBg="1"/>
      <p:bldP spid="8208" grpId="0" animBg="1"/>
      <p:bldP spid="8209" grpId="0" animBg="1"/>
      <p:bldP spid="8210" grpId="0" animBg="1"/>
      <p:bldP spid="8211" grpId="0" animBg="1"/>
      <p:bldP spid="8212" grpId="0" animBg="1"/>
      <p:bldP spid="8213" grpId="0" animBg="1"/>
      <p:bldP spid="8214" grpId="0" animBg="1"/>
      <p:bldP spid="8215" grpId="0" animBg="1"/>
      <p:bldP spid="8216" grpId="0" animBg="1"/>
      <p:bldP spid="8217" grpId="0" animBg="1"/>
      <p:bldP spid="8218" grpId="0" animBg="1"/>
      <p:bldP spid="8219" grpId="0" animBg="1"/>
      <p:bldP spid="8220" grpId="0" animBg="1"/>
      <p:bldP spid="8221" grpId="0" animBg="1"/>
      <p:bldP spid="8222" grpId="0" animBg="1"/>
      <p:bldP spid="8223" grpId="0" animBg="1"/>
      <p:bldP spid="8224" grpId="0" animBg="1"/>
      <p:bldP spid="8225" grpId="0" animBg="1"/>
      <p:bldP spid="8226" grpId="0" animBg="1"/>
      <p:bldP spid="8227" grpId="0" animBg="1"/>
      <p:bldP spid="8228" grpId="0" animBg="1"/>
      <p:bldP spid="8229" grpId="0" animBg="1"/>
      <p:bldP spid="29735" grpId="0" animBg="1"/>
      <p:bldP spid="29736" grpId="0" animBg="1"/>
      <p:bldP spid="29737" grpId="0" animBg="1"/>
      <p:bldP spid="29738" grpId="0" animBg="1"/>
      <p:bldP spid="29739" grpId="0" animBg="1"/>
      <p:bldP spid="29740" grpId="0" animBg="1"/>
      <p:bldP spid="29741" grpId="0" animBg="1"/>
      <p:bldP spid="29742" grpId="0" animBg="1"/>
      <p:bldP spid="29743" grpId="0" animBg="1"/>
      <p:bldP spid="29744" grpId="0" animBg="1"/>
      <p:bldP spid="29745" grpId="0" animBg="1"/>
      <p:bldP spid="29746" grpId="0" animBg="1"/>
      <p:bldP spid="29747" grpId="0" animBg="1"/>
      <p:bldP spid="29748" grpId="0" animBg="1"/>
      <p:bldP spid="29749" grpId="0" animBg="1"/>
      <p:bldP spid="29750" grpId="0" animBg="1"/>
      <p:bldP spid="29751" grpId="0" animBg="1"/>
      <p:bldP spid="29752" grpId="0" animBg="1"/>
      <p:bldP spid="29753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  <p:bldP spid="528" grpId="0" animBg="1"/>
      <p:bldP spid="529" grpId="0" animBg="1"/>
      <p:bldP spid="530" grpId="0" animBg="1"/>
      <p:bldP spid="531" grpId="0" animBg="1"/>
      <p:bldP spid="532" grpId="0" animBg="1"/>
      <p:bldP spid="533" grpId="0" animBg="1"/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40" grpId="0" animBg="1"/>
      <p:bldP spid="541" grpId="0" animBg="1"/>
      <p:bldP spid="542" grpId="0" animBg="1"/>
      <p:bldP spid="543" grpId="0" animBg="1"/>
      <p:bldP spid="544" grpId="0" animBg="1"/>
      <p:bldP spid="545" grpId="0" animBg="1"/>
      <p:bldP spid="546" grpId="0" animBg="1"/>
      <p:bldP spid="547" grpId="0" animBg="1"/>
      <p:bldP spid="548" grpId="0" animBg="1"/>
      <p:bldP spid="549" grpId="0" animBg="1"/>
      <p:bldP spid="550" grpId="0" animBg="1"/>
      <p:bldP spid="551" grpId="0" animBg="1"/>
      <p:bldP spid="552" grpId="0" animBg="1"/>
      <p:bldP spid="553" grpId="0" animBg="1"/>
      <p:bldP spid="554" grpId="0" animBg="1"/>
      <p:bldP spid="555" grpId="0" animBg="1"/>
      <p:bldP spid="556" grpId="0" animBg="1"/>
      <p:bldP spid="557" grpId="0" animBg="1"/>
      <p:bldP spid="558" grpId="0" animBg="1"/>
      <p:bldP spid="559" grpId="0" animBg="1"/>
      <p:bldP spid="560" grpId="0" animBg="1"/>
      <p:bldP spid="561" grpId="0" animBg="1"/>
      <p:bldP spid="562" grpId="0" animBg="1"/>
      <p:bldP spid="563" grpId="0" animBg="1"/>
      <p:bldP spid="564" grpId="0" animBg="1"/>
      <p:bldP spid="565" grpId="0" animBg="1"/>
      <p:bldP spid="566" grpId="0" animBg="1"/>
      <p:bldP spid="567" grpId="0" animBg="1"/>
      <p:bldP spid="568" grpId="0" animBg="1"/>
      <p:bldP spid="569" grpId="0" animBg="1"/>
      <p:bldP spid="570" grpId="0" animBg="1"/>
      <p:bldP spid="571" grpId="0" animBg="1"/>
      <p:bldP spid="572" grpId="0" animBg="1"/>
      <p:bldP spid="573" grpId="0" animBg="1"/>
      <p:bldP spid="574" grpId="0" animBg="1"/>
      <p:bldP spid="575" grpId="0" animBg="1"/>
      <p:bldP spid="576" grpId="0" animBg="1"/>
      <p:bldP spid="577" grpId="0" animBg="1"/>
      <p:bldP spid="578" grpId="0" animBg="1"/>
      <p:bldP spid="579" grpId="0" animBg="1"/>
      <p:bldP spid="580" grpId="0" animBg="1"/>
      <p:bldP spid="581" grpId="0" animBg="1"/>
      <p:bldP spid="582" grpId="0" animBg="1"/>
      <p:bldP spid="583" grpId="0" animBg="1"/>
      <p:bldP spid="584" grpId="0" animBg="1"/>
      <p:bldP spid="585" grpId="0" animBg="1"/>
      <p:bldP spid="586" grpId="0" animBg="1"/>
      <p:bldP spid="587" grpId="0" animBg="1"/>
      <p:bldP spid="588" grpId="0" animBg="1"/>
      <p:bldP spid="589" grpId="0" animBg="1"/>
      <p:bldP spid="590" grpId="0" animBg="1"/>
      <p:bldP spid="591" grpId="0" animBg="1"/>
      <p:bldP spid="592" grpId="0" animBg="1"/>
      <p:bldP spid="593" grpId="0" animBg="1"/>
      <p:bldP spid="594" grpId="0" animBg="1"/>
      <p:bldP spid="595" grpId="0" animBg="1"/>
      <p:bldP spid="596" grpId="0" animBg="1"/>
      <p:bldP spid="597" grpId="0" animBg="1"/>
      <p:bldP spid="598" grpId="0" animBg="1"/>
      <p:bldP spid="599" grpId="0" animBg="1"/>
      <p:bldP spid="600" grpId="0" animBg="1"/>
      <p:bldP spid="601" grpId="0" animBg="1"/>
      <p:bldP spid="602" grpId="0" animBg="1"/>
      <p:bldP spid="603" grpId="0" animBg="1"/>
      <p:bldP spid="604" grpId="0" animBg="1"/>
      <p:bldP spid="605" grpId="0" animBg="1"/>
      <p:bldP spid="606" grpId="0" animBg="1"/>
      <p:bldP spid="607" grpId="0" animBg="1"/>
      <p:bldP spid="608" grpId="0" animBg="1"/>
      <p:bldP spid="609" grpId="0" animBg="1"/>
      <p:bldP spid="610" grpId="0" animBg="1"/>
      <p:bldP spid="611" grpId="0" animBg="1"/>
      <p:bldP spid="612" grpId="0" animBg="1"/>
      <p:bldP spid="613" grpId="0" animBg="1"/>
      <p:bldP spid="614" grpId="0" animBg="1"/>
      <p:bldP spid="615" grpId="0" animBg="1"/>
      <p:bldP spid="616" grpId="0" animBg="1"/>
      <p:bldP spid="617" grpId="0" animBg="1"/>
      <p:bldP spid="618" grpId="0" animBg="1"/>
      <p:bldP spid="619" grpId="0" animBg="1"/>
      <p:bldP spid="620" grpId="0" animBg="1"/>
      <p:bldP spid="621" grpId="0" animBg="1"/>
      <p:bldP spid="622" grpId="0" animBg="1"/>
      <p:bldP spid="623" grpId="0" animBg="1"/>
      <p:bldP spid="624" grpId="0" animBg="1"/>
      <p:bldP spid="625" grpId="0" animBg="1"/>
      <p:bldP spid="626" grpId="0" animBg="1"/>
      <p:bldP spid="627" grpId="0" animBg="1"/>
      <p:bldP spid="628" grpId="0" animBg="1"/>
      <p:bldP spid="629" grpId="0" animBg="1"/>
      <p:bldP spid="630" grpId="0" animBg="1"/>
      <p:bldP spid="631" grpId="0" animBg="1"/>
      <p:bldP spid="632" grpId="0" animBg="1"/>
      <p:bldP spid="633" grpId="0" animBg="1"/>
      <p:bldP spid="634" grpId="0" animBg="1"/>
      <p:bldP spid="635" grpId="0" animBg="1"/>
      <p:bldP spid="636" grpId="0" animBg="1"/>
      <p:bldP spid="637" grpId="0" animBg="1"/>
      <p:bldP spid="638" grpId="0" animBg="1"/>
      <p:bldP spid="639" grpId="0" animBg="1"/>
      <p:bldP spid="640" grpId="0" animBg="1"/>
      <p:bldP spid="641" grpId="0" animBg="1"/>
      <p:bldP spid="642" grpId="0" animBg="1"/>
      <p:bldP spid="643" grpId="0" animBg="1"/>
      <p:bldP spid="644" grpId="0" animBg="1"/>
      <p:bldP spid="645" grpId="0" animBg="1"/>
      <p:bldP spid="646" grpId="0" animBg="1"/>
      <p:bldP spid="647" grpId="0" animBg="1"/>
      <p:bldP spid="648" grpId="0" animBg="1"/>
      <p:bldP spid="649" grpId="0" animBg="1"/>
      <p:bldP spid="650" grpId="0" animBg="1"/>
      <p:bldP spid="651" grpId="0" animBg="1"/>
      <p:bldP spid="652" grpId="0" animBg="1"/>
      <p:bldP spid="653" grpId="0" animBg="1"/>
      <p:bldP spid="654" grpId="0" animBg="1"/>
      <p:bldP spid="655" grpId="0" animBg="1"/>
      <p:bldP spid="656" grpId="0" animBg="1"/>
      <p:bldP spid="657" grpId="0" animBg="1"/>
      <p:bldP spid="658" grpId="0" animBg="1"/>
      <p:bldP spid="659" grpId="0" animBg="1"/>
      <p:bldP spid="660" grpId="0" animBg="1"/>
      <p:bldP spid="661" grpId="0" animBg="1"/>
      <p:bldP spid="662" grpId="0" animBg="1"/>
      <p:bldP spid="663" grpId="0" animBg="1"/>
      <p:bldP spid="664" grpId="0" animBg="1"/>
      <p:bldP spid="665" grpId="0" animBg="1"/>
      <p:bldP spid="666" grpId="0" animBg="1"/>
      <p:bldP spid="667" grpId="0" animBg="1"/>
      <p:bldP spid="668" grpId="0" animBg="1"/>
      <p:bldP spid="669" grpId="0" animBg="1"/>
      <p:bldP spid="670" grpId="0" animBg="1"/>
      <p:bldP spid="671" grpId="0" animBg="1"/>
      <p:bldP spid="672" grpId="0" animBg="1"/>
      <p:bldP spid="673" grpId="0" animBg="1"/>
      <p:bldP spid="674" grpId="0" animBg="1"/>
      <p:bldP spid="675" grpId="0" animBg="1"/>
      <p:bldP spid="676" grpId="0" animBg="1"/>
      <p:bldP spid="677" grpId="0" animBg="1"/>
      <p:bldP spid="678" grpId="0" animBg="1"/>
      <p:bldP spid="679" grpId="0" animBg="1"/>
      <p:bldP spid="680" grpId="0" animBg="1"/>
      <p:bldP spid="681" grpId="0" animBg="1"/>
      <p:bldP spid="682" grpId="0" animBg="1"/>
      <p:bldP spid="683" grpId="0" animBg="1"/>
      <p:bldP spid="684" grpId="0" animBg="1"/>
      <p:bldP spid="685" grpId="0" animBg="1"/>
      <p:bldP spid="686" grpId="0" animBg="1"/>
      <p:bldP spid="687" grpId="0" animBg="1"/>
      <p:bldP spid="688" grpId="0" animBg="1"/>
      <p:bldP spid="689" grpId="0" animBg="1"/>
      <p:bldP spid="690" grpId="0" animBg="1"/>
      <p:bldP spid="691" grpId="0" animBg="1"/>
      <p:bldP spid="707" grpId="0" animBg="1"/>
      <p:bldP spid="708" grpId="0" animBg="1"/>
      <p:bldP spid="709" grpId="0" animBg="1"/>
      <p:bldP spid="710" grpId="0" animBg="1"/>
      <p:bldP spid="711" grpId="0" animBg="1"/>
      <p:bldP spid="712" grpId="0" animBg="1"/>
      <p:bldP spid="713" grpId="0" animBg="1"/>
      <p:bldP spid="714" grpId="0" animBg="1"/>
      <p:bldP spid="715" grpId="0" animBg="1"/>
      <p:bldP spid="716" grpId="0" animBg="1"/>
      <p:bldP spid="717" grpId="0" animBg="1"/>
      <p:bldP spid="718" grpId="0" animBg="1"/>
      <p:bldP spid="7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9"/>
          <p:cNvPicPr>
            <a:picLocks noChangeAspect="1"/>
          </p:cNvPicPr>
          <p:nvPr/>
        </p:nvPicPr>
        <p:blipFill>
          <a:blip r:embed="rId2"/>
          <a:srcRect l="21053" t="49474" r="54736" b="20276"/>
          <a:stretch>
            <a:fillRect/>
          </a:stretch>
        </p:blipFill>
        <p:spPr>
          <a:xfrm>
            <a:off x="3187700" y="1601789"/>
            <a:ext cx="3551238" cy="4529137"/>
          </a:xfrm>
          <a:prstGeom prst="rect">
            <a:avLst/>
          </a:prstGeom>
          <a:noFill/>
          <a:ln w="28575" cap="flat" cmpd="sng">
            <a:solidFill>
              <a:srgbClr val="0000CC"/>
            </a:solidFill>
            <a:prstDash val="solid"/>
            <a:miter/>
            <a:headEnd type="none" w="med" len="med"/>
            <a:tailEnd type="none" w="med" len="med"/>
          </a:ln>
        </p:spPr>
      </p:pic>
      <p:grpSp>
        <p:nvGrpSpPr>
          <p:cNvPr id="2" name="Group 243"/>
          <p:cNvGrpSpPr/>
          <p:nvPr/>
        </p:nvGrpSpPr>
        <p:grpSpPr>
          <a:xfrm>
            <a:off x="3405188" y="1974850"/>
            <a:ext cx="2576512" cy="3932238"/>
            <a:chOff x="1476375" y="1714488"/>
            <a:chExt cx="2576513" cy="3932250"/>
          </a:xfrm>
        </p:grpSpPr>
        <p:sp>
          <p:nvSpPr>
            <p:cNvPr id="9499" name="Arc 10"/>
            <p:cNvSpPr/>
            <p:nvPr/>
          </p:nvSpPr>
          <p:spPr>
            <a:xfrm rot="-6130179" flipV="1">
              <a:off x="2403474" y="2357428"/>
              <a:ext cx="449264" cy="287338"/>
            </a:xfrm>
            <a:custGeom>
              <a:avLst/>
              <a:gdLst>
                <a:gd name="txL" fmla="*/ 0 w 21722"/>
                <a:gd name="txT" fmla="*/ 0 h 21600"/>
                <a:gd name="txR" fmla="*/ 21722 w 21722"/>
                <a:gd name="txB" fmla="*/ 21600 h 21600"/>
              </a:gdLst>
              <a:ahLst/>
              <a:cxnLst>
                <a:cxn ang="0">
                  <a:pos x="28335" y="28122"/>
                </a:cxn>
                <a:cxn ang="0">
                  <a:pos x="0" y="66726"/>
                </a:cxn>
                <a:cxn ang="0">
                  <a:pos x="2689" y="0"/>
                </a:cxn>
              </a:cxnLst>
              <a:rect l="txL" t="txT" r="txR" b="txB"/>
              <a:pathLst>
                <a:path w="21722" h="21600" fill="none">
                  <a:moveTo>
                    <a:pt x="21721" y="9075"/>
                  </a:moveTo>
                  <a:cubicBezTo>
                    <a:pt x="18185" y="16712"/>
                    <a:pt x="10536" y="21599"/>
                    <a:pt x="2121" y="21600"/>
                  </a:cubicBezTo>
                  <a:cubicBezTo>
                    <a:pt x="1412" y="21600"/>
                    <a:pt x="704" y="21565"/>
                    <a:pt x="0" y="21495"/>
                  </a:cubicBezTo>
                </a:path>
                <a:path w="21722" h="21600" stroke="0">
                  <a:moveTo>
                    <a:pt x="21721" y="9075"/>
                  </a:moveTo>
                  <a:cubicBezTo>
                    <a:pt x="18185" y="16712"/>
                    <a:pt x="10536" y="21599"/>
                    <a:pt x="2121" y="21600"/>
                  </a:cubicBezTo>
                  <a:cubicBezTo>
                    <a:pt x="1412" y="21600"/>
                    <a:pt x="704" y="21565"/>
                    <a:pt x="0" y="21495"/>
                  </a:cubicBezTo>
                  <a:lnTo>
                    <a:pt x="2121" y="0"/>
                  </a:lnTo>
                  <a:lnTo>
                    <a:pt x="21721" y="9075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1F497D"/>
                </a:solidFill>
                <a:latin typeface=".VnTime" panose="020B7200000000000000" pitchFamily="34" charset="0"/>
              </a:endParaRPr>
            </a:p>
          </p:txBody>
        </p:sp>
        <p:grpSp>
          <p:nvGrpSpPr>
            <p:cNvPr id="9500" name="Group 492"/>
            <p:cNvGrpSpPr/>
            <p:nvPr/>
          </p:nvGrpSpPr>
          <p:grpSpPr>
            <a:xfrm>
              <a:off x="1476375" y="1714488"/>
              <a:ext cx="2576513" cy="3932250"/>
              <a:chOff x="1476375" y="1714488"/>
              <a:chExt cx="2576513" cy="3932250"/>
            </a:xfrm>
          </p:grpSpPr>
          <p:sp>
            <p:nvSpPr>
              <p:cNvPr id="9501" name="Arc 8"/>
              <p:cNvSpPr/>
              <p:nvPr/>
            </p:nvSpPr>
            <p:spPr>
              <a:xfrm rot="-8505690" flipH="1">
                <a:off x="1835150" y="4724397"/>
                <a:ext cx="71437" cy="642940"/>
              </a:xfrm>
              <a:custGeom>
                <a:avLst/>
                <a:gdLst>
                  <a:gd name="txL" fmla="*/ 0 w 21142"/>
                  <a:gd name="txT" fmla="*/ 0 h 20119"/>
                  <a:gd name="txR" fmla="*/ 21142 w 21142"/>
                  <a:gd name="txB" fmla="*/ 20119 h 20119"/>
                </a:gdLst>
                <a:ahLst/>
                <a:cxnLst>
                  <a:cxn ang="0">
                    <a:pos x="4815" y="50300"/>
                  </a:cxn>
                  <a:cxn ang="0">
                    <a:pos x="1781" y="230089"/>
                  </a:cxn>
                  <a:cxn ang="0">
                    <a:pos x="0" y="0"/>
                  </a:cxn>
                </a:cxnLst>
                <a:rect l="txL" t="txT" r="txR" b="txB"/>
                <a:pathLst>
                  <a:path w="21142" h="20119" fill="none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</a:path>
                  <a:path w="21142" h="20119" stroke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  <a:lnTo>
                      <a:pt x="0" y="0"/>
                    </a:lnTo>
                    <a:lnTo>
                      <a:pt x="21142" y="4424"/>
                    </a:lnTo>
                    <a:close/>
                  </a:path>
                </a:pathLst>
              </a:custGeom>
              <a:noFill/>
              <a:ln w="38100" cap="flat" cmpd="sng">
                <a:solidFill>
                  <a:srgbClr val="0000CC">
                    <a:alpha val="100000"/>
                  </a:srgbClr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1F497D"/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9502" name="Arc 11"/>
              <p:cNvSpPr/>
              <p:nvPr/>
            </p:nvSpPr>
            <p:spPr>
              <a:xfrm rot="7111359">
                <a:off x="1440655" y="2959886"/>
                <a:ext cx="503240" cy="431800"/>
              </a:xfrm>
              <a:custGeom>
                <a:avLst/>
                <a:gdLst>
                  <a:gd name="txL" fmla="*/ 0 w 21569"/>
                  <a:gd name="txT" fmla="*/ 0 h 20036"/>
                  <a:gd name="txR" fmla="*/ 21569 w 21569"/>
                  <a:gd name="txB" fmla="*/ 20036 h 20036"/>
                </a:gdLst>
                <a:ahLst/>
                <a:cxnLst>
                  <a:cxn ang="0">
                    <a:pos x="3290" y="0"/>
                  </a:cxn>
                  <a:cxn ang="0">
                    <a:pos x="8633" y="88683"/>
                  </a:cxn>
                  <a:cxn ang="0">
                    <a:pos x="0" y="94308"/>
                  </a:cxn>
                </a:cxnLst>
                <a:rect l="txL" t="txT" r="txR" b="txB"/>
                <a:pathLst>
                  <a:path w="21569" h="20036" fill="none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</a:path>
                  <a:path w="21569" h="20036" stroke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  <a:lnTo>
                      <a:pt x="0" y="20036"/>
                    </a:lnTo>
                    <a:lnTo>
                      <a:pt x="8069" y="-1"/>
                    </a:lnTo>
                    <a:close/>
                  </a:path>
                </a:pathLst>
              </a:custGeom>
              <a:noFill/>
              <a:ln w="38100" cap="flat" cmpd="sng">
                <a:solidFill>
                  <a:srgbClr val="0000CC">
                    <a:alpha val="100000"/>
                  </a:srgbClr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1F497D"/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249" name="Line 13"/>
              <p:cNvSpPr>
                <a:spLocks noChangeShapeType="1"/>
              </p:cNvSpPr>
              <p:nvPr/>
            </p:nvSpPr>
            <p:spPr bwMode="auto">
              <a:xfrm flipH="1">
                <a:off x="2843213" y="3141655"/>
                <a:ext cx="20638" cy="328613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250" name="Text Box 9"/>
              <p:cNvSpPr txBox="1">
                <a:spLocks noChangeArrowheads="1"/>
              </p:cNvSpPr>
              <p:nvPr/>
            </p:nvSpPr>
            <p:spPr bwMode="auto">
              <a:xfrm>
                <a:off x="2000250" y="3000367"/>
                <a:ext cx="436562" cy="52387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2800" b="1" dirty="0">
                    <a:solidFill>
                      <a:srgbClr val="99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1</a:t>
                </a:r>
              </a:p>
            </p:txBody>
          </p:sp>
          <p:sp>
            <p:nvSpPr>
              <p:cNvPr id="251" name="Arc 10"/>
              <p:cNvSpPr/>
              <p:nvPr/>
            </p:nvSpPr>
            <p:spPr bwMode="auto">
              <a:xfrm rot="15469821" flipH="1">
                <a:off x="3621088" y="5214937"/>
                <a:ext cx="287339" cy="576262"/>
              </a:xfrm>
              <a:custGeom>
                <a:avLst/>
                <a:gdLst>
                  <a:gd name="T0" fmla="*/ 1247 w 21722"/>
                  <a:gd name="T1" fmla="*/ 2002 h 21600"/>
                  <a:gd name="T2" fmla="*/ 0 w 21722"/>
                  <a:gd name="T3" fmla="*/ 4750 h 21600"/>
                  <a:gd name="T4" fmla="*/ 118 w 2172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22"/>
                  <a:gd name="T10" fmla="*/ 0 h 21600"/>
                  <a:gd name="T11" fmla="*/ 21722 w 2172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22" h="21600" fill="none" extrusionOk="0">
                    <a:moveTo>
                      <a:pt x="21721" y="9075"/>
                    </a:moveTo>
                    <a:cubicBezTo>
                      <a:pt x="18185" y="16712"/>
                      <a:pt x="10536" y="21599"/>
                      <a:pt x="2121" y="21600"/>
                    </a:cubicBezTo>
                    <a:cubicBezTo>
                      <a:pt x="1412" y="21600"/>
                      <a:pt x="704" y="21565"/>
                      <a:pt x="0" y="21495"/>
                    </a:cubicBezTo>
                  </a:path>
                  <a:path w="21722" h="21600" stroke="0" extrusionOk="0">
                    <a:moveTo>
                      <a:pt x="21721" y="9075"/>
                    </a:moveTo>
                    <a:cubicBezTo>
                      <a:pt x="18185" y="16712"/>
                      <a:pt x="10536" y="21599"/>
                      <a:pt x="2121" y="21600"/>
                    </a:cubicBezTo>
                    <a:cubicBezTo>
                      <a:pt x="1412" y="21600"/>
                      <a:pt x="704" y="21565"/>
                      <a:pt x="0" y="21495"/>
                    </a:cubicBezTo>
                    <a:lnTo>
                      <a:pt x="212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 vert="eaVert" wrap="none" anchor="ctr"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252" name="Arc 10"/>
              <p:cNvSpPr/>
              <p:nvPr/>
            </p:nvSpPr>
            <p:spPr bwMode="auto">
              <a:xfrm rot="15469821" flipH="1">
                <a:off x="3421063" y="2779705"/>
                <a:ext cx="287339" cy="576262"/>
              </a:xfrm>
              <a:custGeom>
                <a:avLst/>
                <a:gdLst>
                  <a:gd name="T0" fmla="*/ 1247 w 21722"/>
                  <a:gd name="T1" fmla="*/ 2002 h 21600"/>
                  <a:gd name="T2" fmla="*/ 0 w 21722"/>
                  <a:gd name="T3" fmla="*/ 4750 h 21600"/>
                  <a:gd name="T4" fmla="*/ 118 w 2172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22"/>
                  <a:gd name="T10" fmla="*/ 0 h 21600"/>
                  <a:gd name="T11" fmla="*/ 21722 w 2172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22" h="21600" fill="none" extrusionOk="0">
                    <a:moveTo>
                      <a:pt x="21721" y="9075"/>
                    </a:moveTo>
                    <a:cubicBezTo>
                      <a:pt x="18185" y="16712"/>
                      <a:pt x="10536" y="21599"/>
                      <a:pt x="2121" y="21600"/>
                    </a:cubicBezTo>
                    <a:cubicBezTo>
                      <a:pt x="1412" y="21600"/>
                      <a:pt x="704" y="21565"/>
                      <a:pt x="0" y="21495"/>
                    </a:cubicBezTo>
                  </a:path>
                  <a:path w="21722" h="21600" stroke="0" extrusionOk="0">
                    <a:moveTo>
                      <a:pt x="21721" y="9075"/>
                    </a:moveTo>
                    <a:cubicBezTo>
                      <a:pt x="18185" y="16712"/>
                      <a:pt x="10536" y="21599"/>
                      <a:pt x="2121" y="21600"/>
                    </a:cubicBezTo>
                    <a:cubicBezTo>
                      <a:pt x="1412" y="21600"/>
                      <a:pt x="704" y="21565"/>
                      <a:pt x="0" y="21495"/>
                    </a:cubicBezTo>
                    <a:lnTo>
                      <a:pt x="212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 vert="eaVert" wrap="none" anchor="ctr"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253" name="Text Box 9"/>
              <p:cNvSpPr txBox="1">
                <a:spLocks noChangeArrowheads="1"/>
              </p:cNvSpPr>
              <p:nvPr/>
            </p:nvSpPr>
            <p:spPr bwMode="auto">
              <a:xfrm>
                <a:off x="2643187" y="1714488"/>
                <a:ext cx="436563" cy="52387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2800" b="1" dirty="0">
                    <a:solidFill>
                      <a:srgbClr val="99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2</a:t>
                </a:r>
                <a:endParaRPr lang="en-US" sz="2400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254" name="Text Box 9"/>
              <p:cNvSpPr txBox="1">
                <a:spLocks noChangeArrowheads="1"/>
              </p:cNvSpPr>
              <p:nvPr/>
            </p:nvSpPr>
            <p:spPr bwMode="auto">
              <a:xfrm>
                <a:off x="2635250" y="2690804"/>
                <a:ext cx="436562" cy="52387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2800" b="1" dirty="0">
                    <a:solidFill>
                      <a:srgbClr val="99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3</a:t>
                </a:r>
                <a:endParaRPr lang="en-US" sz="2400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</p:grpSp>
      </p:grpSp>
      <p:grpSp>
        <p:nvGrpSpPr>
          <p:cNvPr id="9220" name="Group 18"/>
          <p:cNvGrpSpPr/>
          <p:nvPr/>
        </p:nvGrpSpPr>
        <p:grpSpPr>
          <a:xfrm>
            <a:off x="7167563" y="1438276"/>
            <a:ext cx="4000500" cy="4633913"/>
            <a:chOff x="5643571" y="1438279"/>
            <a:chExt cx="4000528" cy="4633913"/>
          </a:xfrm>
        </p:grpSpPr>
        <p:pic>
          <p:nvPicPr>
            <p:cNvPr id="9495" name="Picture 3" descr="Grey_bunny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58082" y="4000504"/>
              <a:ext cx="1071570" cy="2071688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9496" name="Group 17"/>
            <p:cNvGrpSpPr/>
            <p:nvPr/>
          </p:nvGrpSpPr>
          <p:grpSpPr>
            <a:xfrm>
              <a:off x="5643571" y="1438279"/>
              <a:ext cx="4000528" cy="1809750"/>
              <a:chOff x="6026183" y="1438279"/>
              <a:chExt cx="3617915" cy="1809750"/>
            </a:xfrm>
          </p:grpSpPr>
          <p:sp>
            <p:nvSpPr>
              <p:cNvPr id="15" name="AutoShape 6"/>
              <p:cNvSpPr>
                <a:spLocks noChangeArrowheads="1"/>
              </p:cNvSpPr>
              <p:nvPr/>
            </p:nvSpPr>
            <p:spPr bwMode="auto">
              <a:xfrm flipH="1">
                <a:off x="6026183" y="1438279"/>
                <a:ext cx="2562689" cy="1809750"/>
              </a:xfrm>
              <a:prstGeom prst="cloudCallout">
                <a:avLst>
                  <a:gd name="adj1" fmla="val -16977"/>
                  <a:gd name="adj2" fmla="val 102630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17" name="Text Box 7"/>
              <p:cNvSpPr txBox="1">
                <a:spLocks noChangeArrowheads="1"/>
              </p:cNvSpPr>
              <p:nvPr/>
            </p:nvSpPr>
            <p:spPr bwMode="auto">
              <a:xfrm>
                <a:off x="6263070" y="1714504"/>
                <a:ext cx="3381028" cy="113823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>
                <a:spAutoFit/>
              </a:bodyPr>
              <a:lstStyle/>
              <a:p>
                <a:pPr algn="just" fontAlgn="base">
                  <a:spcAft>
                    <a:spcPct val="0"/>
                  </a:spcAft>
                  <a:defRPr/>
                </a:pPr>
                <a:r>
                  <a:rPr lang="en-US" sz="36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Shelley Allegro" panose="040B7200000000000000" pitchFamily="82" charset="0"/>
                  </a:rPr>
                  <a:t>  </a:t>
                </a:r>
                <a:r>
                  <a:rPr lang="en-US" sz="3200" b="1" dirty="0" err="1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stote" panose="020B7200000000000000" pitchFamily="34" charset="0"/>
                  </a:rPr>
                  <a:t>M×nh</a:t>
                </a:r>
                <a:r>
                  <a:rPr lang="en-US" sz="32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stote" panose="020B7200000000000000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stote" panose="020B7200000000000000" pitchFamily="34" charset="0"/>
                  </a:rPr>
                  <a:t>cïng</a:t>
                </a:r>
                <a:endPara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ristote" panose="020B7200000000000000" pitchFamily="34" charset="0"/>
                </a:endParaRPr>
              </a:p>
              <a:p>
                <a:pPr algn="just" fontAlgn="base">
                  <a:spcAft>
                    <a:spcPct val="0"/>
                  </a:spcAft>
                  <a:defRPr/>
                </a:pPr>
                <a:r>
                  <a:rPr lang="en-US" sz="32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stote" panose="020B7200000000000000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stote" panose="020B7200000000000000" pitchFamily="34" charset="0"/>
                  </a:rPr>
                  <a:t>viÕt</a:t>
                </a:r>
                <a:r>
                  <a:rPr lang="en-US" sz="32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stote" panose="020B7200000000000000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stote" panose="020B7200000000000000" pitchFamily="34" charset="0"/>
                  </a:rPr>
                  <a:t>ch</a:t>
                </a:r>
                <a:r>
                  <a:rPr lang="en-US" sz="32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stote" panose="020B7200000000000000" pitchFamily="34" charset="0"/>
                  </a:rPr>
                  <a:t>÷ H !</a:t>
                </a:r>
              </a:p>
            </p:txBody>
          </p:sp>
        </p:grpSp>
      </p:grpSp>
      <p:sp>
        <p:nvSpPr>
          <p:cNvPr id="9726" name="Oval 12"/>
          <p:cNvSpPr/>
          <p:nvPr/>
        </p:nvSpPr>
        <p:spPr>
          <a:xfrm rot="2234283">
            <a:off x="3941764" y="3109914"/>
            <a:ext cx="109537" cy="18573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27" name="Oval 13"/>
          <p:cNvSpPr/>
          <p:nvPr/>
        </p:nvSpPr>
        <p:spPr>
          <a:xfrm rot="2234283">
            <a:off x="3902075" y="3170239"/>
            <a:ext cx="109538" cy="18732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23" name="Oval 14"/>
          <p:cNvSpPr/>
          <p:nvPr/>
        </p:nvSpPr>
        <p:spPr>
          <a:xfrm rot="2992430">
            <a:off x="3822700" y="3249614"/>
            <a:ext cx="141288" cy="1555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24" name="Oval 15"/>
          <p:cNvSpPr/>
          <p:nvPr/>
        </p:nvSpPr>
        <p:spPr>
          <a:xfrm rot="3070548">
            <a:off x="3778251" y="3290889"/>
            <a:ext cx="138113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25" name="Oval 16"/>
          <p:cNvSpPr/>
          <p:nvPr/>
        </p:nvSpPr>
        <p:spPr>
          <a:xfrm rot="4176645">
            <a:off x="3716338" y="3325814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26" name="Oval 17"/>
          <p:cNvSpPr/>
          <p:nvPr/>
        </p:nvSpPr>
        <p:spPr>
          <a:xfrm rot="5197122">
            <a:off x="3657600" y="3343275"/>
            <a:ext cx="141288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27" name="Oval 18"/>
          <p:cNvSpPr/>
          <p:nvPr/>
        </p:nvSpPr>
        <p:spPr>
          <a:xfrm rot="5197122">
            <a:off x="3605213" y="3355975"/>
            <a:ext cx="139700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28" name="Oval 19"/>
          <p:cNvSpPr/>
          <p:nvPr/>
        </p:nvSpPr>
        <p:spPr>
          <a:xfrm rot="5197122">
            <a:off x="3556000" y="3357563"/>
            <a:ext cx="139700" cy="15081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29" name="Oval 20"/>
          <p:cNvSpPr/>
          <p:nvPr/>
        </p:nvSpPr>
        <p:spPr>
          <a:xfrm rot="5400000">
            <a:off x="3500439" y="3362325"/>
            <a:ext cx="136525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30" name="Oval 21"/>
          <p:cNvSpPr/>
          <p:nvPr/>
        </p:nvSpPr>
        <p:spPr>
          <a:xfrm rot="5926186">
            <a:off x="3421063" y="3348038"/>
            <a:ext cx="138112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31" name="Oval 22"/>
          <p:cNvSpPr/>
          <p:nvPr/>
        </p:nvSpPr>
        <p:spPr>
          <a:xfrm rot="6436100">
            <a:off x="3359151" y="3311525"/>
            <a:ext cx="142875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32" name="Oval 23"/>
          <p:cNvSpPr/>
          <p:nvPr/>
        </p:nvSpPr>
        <p:spPr>
          <a:xfrm rot="6436100">
            <a:off x="3305176" y="3273425"/>
            <a:ext cx="136525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33" name="Oval 24"/>
          <p:cNvSpPr/>
          <p:nvPr/>
        </p:nvSpPr>
        <p:spPr>
          <a:xfrm rot="7591657">
            <a:off x="3246439" y="3224213"/>
            <a:ext cx="142875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34" name="Oval 25"/>
          <p:cNvSpPr/>
          <p:nvPr/>
        </p:nvSpPr>
        <p:spPr>
          <a:xfrm rot="8452617">
            <a:off x="3211514" y="3133725"/>
            <a:ext cx="111125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35" name="Oval 26"/>
          <p:cNvSpPr/>
          <p:nvPr/>
        </p:nvSpPr>
        <p:spPr>
          <a:xfrm rot="9313577">
            <a:off x="3176588" y="3065463"/>
            <a:ext cx="112712" cy="1825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36" name="Oval 27"/>
          <p:cNvSpPr/>
          <p:nvPr/>
        </p:nvSpPr>
        <p:spPr>
          <a:xfrm rot="10052744">
            <a:off x="3159126" y="2997200"/>
            <a:ext cx="111125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37" name="Oval 28"/>
          <p:cNvSpPr/>
          <p:nvPr/>
        </p:nvSpPr>
        <p:spPr>
          <a:xfrm rot="10518654">
            <a:off x="3151188" y="2924175"/>
            <a:ext cx="112712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38" name="Oval 29"/>
          <p:cNvSpPr/>
          <p:nvPr/>
        </p:nvSpPr>
        <p:spPr>
          <a:xfrm rot="10518654">
            <a:off x="3143251" y="2855914"/>
            <a:ext cx="111125" cy="18573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39" name="Oval 30"/>
          <p:cNvSpPr/>
          <p:nvPr/>
        </p:nvSpPr>
        <p:spPr>
          <a:xfrm rot="10800000">
            <a:off x="3143251" y="2790826"/>
            <a:ext cx="111125" cy="18256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40" name="Oval 31"/>
          <p:cNvSpPr/>
          <p:nvPr/>
        </p:nvSpPr>
        <p:spPr>
          <a:xfrm rot="-9853969">
            <a:off x="3148014" y="2708275"/>
            <a:ext cx="111125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41" name="Oval 32"/>
          <p:cNvSpPr/>
          <p:nvPr/>
        </p:nvSpPr>
        <p:spPr>
          <a:xfrm rot="-9932086">
            <a:off x="3157539" y="2649539"/>
            <a:ext cx="111125" cy="18573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42" name="Oval 33"/>
          <p:cNvSpPr/>
          <p:nvPr/>
        </p:nvSpPr>
        <p:spPr>
          <a:xfrm rot="-9620421">
            <a:off x="3176588" y="2592388"/>
            <a:ext cx="112712" cy="1825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43" name="Oval 34"/>
          <p:cNvSpPr/>
          <p:nvPr/>
        </p:nvSpPr>
        <p:spPr>
          <a:xfrm rot="-9231436">
            <a:off x="3201989" y="2535238"/>
            <a:ext cx="111125" cy="18415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44" name="Oval 35"/>
          <p:cNvSpPr/>
          <p:nvPr/>
        </p:nvSpPr>
        <p:spPr>
          <a:xfrm rot="-9231436">
            <a:off x="3232151" y="2486025"/>
            <a:ext cx="111125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45" name="Oval 36"/>
          <p:cNvSpPr/>
          <p:nvPr/>
        </p:nvSpPr>
        <p:spPr>
          <a:xfrm rot="-8568051">
            <a:off x="3282950" y="2416175"/>
            <a:ext cx="109538" cy="18573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51" name="Oval 37"/>
          <p:cNvSpPr/>
          <p:nvPr/>
        </p:nvSpPr>
        <p:spPr>
          <a:xfrm rot="-7820556">
            <a:off x="3316289" y="2381250"/>
            <a:ext cx="136525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52" name="Oval 38"/>
          <p:cNvSpPr/>
          <p:nvPr/>
        </p:nvSpPr>
        <p:spPr>
          <a:xfrm rot="-6484003">
            <a:off x="3352801" y="2355851"/>
            <a:ext cx="142875" cy="14922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53" name="Oval 39"/>
          <p:cNvSpPr/>
          <p:nvPr/>
        </p:nvSpPr>
        <p:spPr>
          <a:xfrm rot="-6484003">
            <a:off x="3403600" y="2322514"/>
            <a:ext cx="141288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54" name="Oval 40"/>
          <p:cNvSpPr/>
          <p:nvPr/>
        </p:nvSpPr>
        <p:spPr>
          <a:xfrm rot="-5903602">
            <a:off x="3467100" y="2308225"/>
            <a:ext cx="141288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55" name="Oval 41"/>
          <p:cNvSpPr/>
          <p:nvPr/>
        </p:nvSpPr>
        <p:spPr>
          <a:xfrm rot="-5400000">
            <a:off x="3527426" y="2301876"/>
            <a:ext cx="138113" cy="1555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56" name="Oval 42"/>
          <p:cNvSpPr/>
          <p:nvPr/>
        </p:nvSpPr>
        <p:spPr>
          <a:xfrm rot="-5400000">
            <a:off x="3586164" y="2303464"/>
            <a:ext cx="136525" cy="14922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57" name="Oval 43"/>
          <p:cNvSpPr/>
          <p:nvPr/>
        </p:nvSpPr>
        <p:spPr>
          <a:xfrm rot="-4819599">
            <a:off x="3636963" y="2297114"/>
            <a:ext cx="139700" cy="14922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58" name="Oval 44"/>
          <p:cNvSpPr/>
          <p:nvPr/>
        </p:nvSpPr>
        <p:spPr>
          <a:xfrm rot="-4742358">
            <a:off x="3689351" y="2300289"/>
            <a:ext cx="136525" cy="1555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59" name="Oval 45"/>
          <p:cNvSpPr/>
          <p:nvPr/>
        </p:nvSpPr>
        <p:spPr>
          <a:xfrm rot="-4742358">
            <a:off x="3752851" y="2305050"/>
            <a:ext cx="142875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60" name="Oval 46"/>
          <p:cNvSpPr/>
          <p:nvPr/>
        </p:nvSpPr>
        <p:spPr>
          <a:xfrm rot="-4742358">
            <a:off x="3821114" y="2336800"/>
            <a:ext cx="142875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61" name="Oval 47"/>
          <p:cNvSpPr/>
          <p:nvPr/>
        </p:nvSpPr>
        <p:spPr>
          <a:xfrm rot="-4742358">
            <a:off x="3884614" y="2363788"/>
            <a:ext cx="141287" cy="15081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62" name="Oval 48"/>
          <p:cNvSpPr/>
          <p:nvPr/>
        </p:nvSpPr>
        <p:spPr>
          <a:xfrm rot="-4742358">
            <a:off x="3944938" y="2373313"/>
            <a:ext cx="139700" cy="15081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63" name="Oval 49"/>
          <p:cNvSpPr/>
          <p:nvPr/>
        </p:nvSpPr>
        <p:spPr>
          <a:xfrm rot="-5400000">
            <a:off x="4008439" y="2376489"/>
            <a:ext cx="142875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64" name="Oval 50"/>
          <p:cNvSpPr/>
          <p:nvPr/>
        </p:nvSpPr>
        <p:spPr>
          <a:xfrm rot="-5400000">
            <a:off x="4067176" y="2374900"/>
            <a:ext cx="142875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65" name="Oval 51"/>
          <p:cNvSpPr/>
          <p:nvPr/>
        </p:nvSpPr>
        <p:spPr>
          <a:xfrm rot="-5400000">
            <a:off x="4110039" y="2370138"/>
            <a:ext cx="147637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66" name="Oval 52"/>
          <p:cNvSpPr/>
          <p:nvPr/>
        </p:nvSpPr>
        <p:spPr>
          <a:xfrm rot="-5860737">
            <a:off x="4173538" y="2360614"/>
            <a:ext cx="144462" cy="1555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67" name="Oval 53"/>
          <p:cNvSpPr/>
          <p:nvPr/>
        </p:nvSpPr>
        <p:spPr>
          <a:xfrm rot="-5860737">
            <a:off x="4227513" y="2352675"/>
            <a:ext cx="144462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68" name="Oval 54"/>
          <p:cNvSpPr/>
          <p:nvPr/>
        </p:nvSpPr>
        <p:spPr>
          <a:xfrm rot="-6245389">
            <a:off x="4283075" y="2319339"/>
            <a:ext cx="14605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69" name="Oval 55"/>
          <p:cNvSpPr/>
          <p:nvPr/>
        </p:nvSpPr>
        <p:spPr>
          <a:xfrm rot="-7022179">
            <a:off x="4333876" y="2308225"/>
            <a:ext cx="144463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770" name="Oval 56"/>
          <p:cNvSpPr/>
          <p:nvPr/>
        </p:nvSpPr>
        <p:spPr>
          <a:xfrm rot="-7022179">
            <a:off x="4373563" y="2311400"/>
            <a:ext cx="144462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66" name="Oval 57"/>
          <p:cNvSpPr/>
          <p:nvPr/>
        </p:nvSpPr>
        <p:spPr>
          <a:xfrm rot="-8836934">
            <a:off x="4419601" y="2298700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67" name="Oval 58"/>
          <p:cNvSpPr/>
          <p:nvPr/>
        </p:nvSpPr>
        <p:spPr>
          <a:xfrm rot="-9497116">
            <a:off x="4371975" y="2363788"/>
            <a:ext cx="114300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68" name="Oval 59"/>
          <p:cNvSpPr/>
          <p:nvPr/>
        </p:nvSpPr>
        <p:spPr>
          <a:xfrm rot="-9497116">
            <a:off x="4349750" y="2430464"/>
            <a:ext cx="109538" cy="1936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69" name="Oval 60"/>
          <p:cNvSpPr/>
          <p:nvPr/>
        </p:nvSpPr>
        <p:spPr>
          <a:xfrm rot="-9497116">
            <a:off x="4316414" y="2503488"/>
            <a:ext cx="111125" cy="1952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70" name="Oval 61"/>
          <p:cNvSpPr/>
          <p:nvPr/>
        </p:nvSpPr>
        <p:spPr>
          <a:xfrm rot="-10244611">
            <a:off x="4305301" y="2584450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71" name="Oval 62"/>
          <p:cNvSpPr/>
          <p:nvPr/>
        </p:nvSpPr>
        <p:spPr>
          <a:xfrm rot="-10244611">
            <a:off x="4289425" y="2679700"/>
            <a:ext cx="109538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72" name="Oval 63"/>
          <p:cNvSpPr/>
          <p:nvPr/>
        </p:nvSpPr>
        <p:spPr>
          <a:xfrm rot="-10244611">
            <a:off x="4278314" y="2751139"/>
            <a:ext cx="111125" cy="1936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73" name="Oval 64"/>
          <p:cNvSpPr/>
          <p:nvPr/>
        </p:nvSpPr>
        <p:spPr>
          <a:xfrm rot="-10244611">
            <a:off x="4276725" y="2847975"/>
            <a:ext cx="109538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74" name="Oval 65"/>
          <p:cNvSpPr/>
          <p:nvPr/>
        </p:nvSpPr>
        <p:spPr>
          <a:xfrm rot="-10244611">
            <a:off x="4270376" y="2938463"/>
            <a:ext cx="112713" cy="1952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75" name="Oval 66"/>
          <p:cNvSpPr/>
          <p:nvPr/>
        </p:nvSpPr>
        <p:spPr>
          <a:xfrm rot="-10244611">
            <a:off x="4270376" y="3003550"/>
            <a:ext cx="112713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76" name="Oval 67"/>
          <p:cNvSpPr/>
          <p:nvPr/>
        </p:nvSpPr>
        <p:spPr>
          <a:xfrm rot="-10244611">
            <a:off x="4270376" y="3081339"/>
            <a:ext cx="112713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77" name="Oval 68"/>
          <p:cNvSpPr/>
          <p:nvPr/>
        </p:nvSpPr>
        <p:spPr>
          <a:xfrm rot="-10244611">
            <a:off x="4270376" y="3146425"/>
            <a:ext cx="112713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78" name="Oval 69"/>
          <p:cNvSpPr/>
          <p:nvPr/>
        </p:nvSpPr>
        <p:spPr>
          <a:xfrm rot="-10244611">
            <a:off x="4270376" y="3216275"/>
            <a:ext cx="112713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79" name="Oval 70"/>
          <p:cNvSpPr/>
          <p:nvPr/>
        </p:nvSpPr>
        <p:spPr>
          <a:xfrm rot="-10244611">
            <a:off x="4270376" y="3271839"/>
            <a:ext cx="112713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80" name="Oval 71"/>
          <p:cNvSpPr/>
          <p:nvPr/>
        </p:nvSpPr>
        <p:spPr>
          <a:xfrm rot="-10244611">
            <a:off x="4276725" y="3346450"/>
            <a:ext cx="109538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81" name="Oval 72"/>
          <p:cNvSpPr/>
          <p:nvPr/>
        </p:nvSpPr>
        <p:spPr>
          <a:xfrm rot="10510902">
            <a:off x="4276725" y="3413126"/>
            <a:ext cx="109538" cy="19526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82" name="Oval 73"/>
          <p:cNvSpPr/>
          <p:nvPr/>
        </p:nvSpPr>
        <p:spPr>
          <a:xfrm rot="10800000">
            <a:off x="4276725" y="3478214"/>
            <a:ext cx="109538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83" name="Oval 74"/>
          <p:cNvSpPr/>
          <p:nvPr/>
        </p:nvSpPr>
        <p:spPr>
          <a:xfrm rot="10800000">
            <a:off x="4283076" y="3556000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84" name="Oval 75"/>
          <p:cNvSpPr/>
          <p:nvPr/>
        </p:nvSpPr>
        <p:spPr>
          <a:xfrm rot="10800000">
            <a:off x="4278314" y="3622676"/>
            <a:ext cx="111125" cy="19526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85" name="Oval 76"/>
          <p:cNvSpPr/>
          <p:nvPr/>
        </p:nvSpPr>
        <p:spPr>
          <a:xfrm rot="10800000">
            <a:off x="4286251" y="3692526"/>
            <a:ext cx="111125" cy="19526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86" name="Oval 77"/>
          <p:cNvSpPr/>
          <p:nvPr/>
        </p:nvSpPr>
        <p:spPr>
          <a:xfrm rot="10800000">
            <a:off x="4291014" y="3773489"/>
            <a:ext cx="109537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87" name="Oval 78"/>
          <p:cNvSpPr/>
          <p:nvPr/>
        </p:nvSpPr>
        <p:spPr>
          <a:xfrm rot="10800000">
            <a:off x="4295775" y="3841750"/>
            <a:ext cx="114300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88" name="Oval 79"/>
          <p:cNvSpPr/>
          <p:nvPr/>
        </p:nvSpPr>
        <p:spPr>
          <a:xfrm rot="10800000">
            <a:off x="4295775" y="3897314"/>
            <a:ext cx="109538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89" name="Oval 80"/>
          <p:cNvSpPr/>
          <p:nvPr/>
        </p:nvSpPr>
        <p:spPr>
          <a:xfrm rot="10800000">
            <a:off x="4298951" y="3971925"/>
            <a:ext cx="112713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90" name="Oval 81"/>
          <p:cNvSpPr/>
          <p:nvPr/>
        </p:nvSpPr>
        <p:spPr>
          <a:xfrm rot="10800000">
            <a:off x="4298951" y="4041775"/>
            <a:ext cx="112713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91" name="Oval 82"/>
          <p:cNvSpPr/>
          <p:nvPr/>
        </p:nvSpPr>
        <p:spPr>
          <a:xfrm rot="10800000">
            <a:off x="4306889" y="4111626"/>
            <a:ext cx="111125" cy="19526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92" name="Oval 83"/>
          <p:cNvSpPr/>
          <p:nvPr/>
        </p:nvSpPr>
        <p:spPr>
          <a:xfrm rot="10800000">
            <a:off x="4311651" y="4176713"/>
            <a:ext cx="111125" cy="1952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93" name="Oval 84"/>
          <p:cNvSpPr/>
          <p:nvPr/>
        </p:nvSpPr>
        <p:spPr>
          <a:xfrm rot="10800000">
            <a:off x="4311651" y="4251325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94" name="Oval 85"/>
          <p:cNvSpPr/>
          <p:nvPr/>
        </p:nvSpPr>
        <p:spPr>
          <a:xfrm rot="10800000">
            <a:off x="4311651" y="4322763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95" name="Oval 86"/>
          <p:cNvSpPr/>
          <p:nvPr/>
        </p:nvSpPr>
        <p:spPr>
          <a:xfrm rot="10800000">
            <a:off x="4318001" y="4376739"/>
            <a:ext cx="112713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96" name="Oval 87"/>
          <p:cNvSpPr/>
          <p:nvPr/>
        </p:nvSpPr>
        <p:spPr>
          <a:xfrm rot="10800000">
            <a:off x="4318001" y="4460875"/>
            <a:ext cx="112713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97" name="Oval 88"/>
          <p:cNvSpPr/>
          <p:nvPr/>
        </p:nvSpPr>
        <p:spPr>
          <a:xfrm rot="10800000">
            <a:off x="4318001" y="4511676"/>
            <a:ext cx="112713" cy="18732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98" name="Oval 89"/>
          <p:cNvSpPr/>
          <p:nvPr/>
        </p:nvSpPr>
        <p:spPr>
          <a:xfrm rot="10800000">
            <a:off x="4324350" y="4578350"/>
            <a:ext cx="109538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99" name="Oval 90"/>
          <p:cNvSpPr/>
          <p:nvPr/>
        </p:nvSpPr>
        <p:spPr>
          <a:xfrm rot="10800000">
            <a:off x="4329114" y="4652963"/>
            <a:ext cx="109537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00" name="Oval 91"/>
          <p:cNvSpPr/>
          <p:nvPr/>
        </p:nvSpPr>
        <p:spPr>
          <a:xfrm rot="10800000">
            <a:off x="4329114" y="4721225"/>
            <a:ext cx="109537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01" name="Oval 92"/>
          <p:cNvSpPr/>
          <p:nvPr/>
        </p:nvSpPr>
        <p:spPr>
          <a:xfrm rot="10800000">
            <a:off x="4329114" y="4786314"/>
            <a:ext cx="109537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02" name="Oval 93"/>
          <p:cNvSpPr/>
          <p:nvPr/>
        </p:nvSpPr>
        <p:spPr>
          <a:xfrm rot="10800000">
            <a:off x="4329114" y="4859338"/>
            <a:ext cx="109537" cy="1952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03" name="Oval 94"/>
          <p:cNvSpPr/>
          <p:nvPr/>
        </p:nvSpPr>
        <p:spPr>
          <a:xfrm rot="10800000">
            <a:off x="4324350" y="4932364"/>
            <a:ext cx="109538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04" name="Oval 95"/>
          <p:cNvSpPr/>
          <p:nvPr/>
        </p:nvSpPr>
        <p:spPr>
          <a:xfrm rot="10800000">
            <a:off x="4318000" y="5003800"/>
            <a:ext cx="109538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05" name="Oval 96"/>
          <p:cNvSpPr/>
          <p:nvPr/>
        </p:nvSpPr>
        <p:spPr>
          <a:xfrm rot="10800000">
            <a:off x="4318000" y="5075239"/>
            <a:ext cx="109538" cy="1936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06" name="Oval 97"/>
          <p:cNvSpPr/>
          <p:nvPr/>
        </p:nvSpPr>
        <p:spPr>
          <a:xfrm rot="10800000">
            <a:off x="4311651" y="5146676"/>
            <a:ext cx="111125" cy="195263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07" name="Oval 98"/>
          <p:cNvSpPr/>
          <p:nvPr/>
        </p:nvSpPr>
        <p:spPr>
          <a:xfrm rot="10800000">
            <a:off x="4311651" y="5219700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08" name="Oval 99"/>
          <p:cNvSpPr/>
          <p:nvPr/>
        </p:nvSpPr>
        <p:spPr>
          <a:xfrm rot="-10411015">
            <a:off x="4303714" y="5286375"/>
            <a:ext cx="109537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09" name="Oval 100"/>
          <p:cNvSpPr/>
          <p:nvPr/>
        </p:nvSpPr>
        <p:spPr>
          <a:xfrm rot="-9571178">
            <a:off x="4295775" y="5360988"/>
            <a:ext cx="109538" cy="1952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10" name="Oval 101"/>
          <p:cNvSpPr/>
          <p:nvPr/>
        </p:nvSpPr>
        <p:spPr>
          <a:xfrm rot="-9571178">
            <a:off x="4286251" y="5430839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11" name="Oval 102"/>
          <p:cNvSpPr/>
          <p:nvPr/>
        </p:nvSpPr>
        <p:spPr>
          <a:xfrm rot="-9571178">
            <a:off x="4273551" y="5487988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12" name="Oval 103"/>
          <p:cNvSpPr/>
          <p:nvPr/>
        </p:nvSpPr>
        <p:spPr>
          <a:xfrm rot="-9571178">
            <a:off x="4257676" y="5557838"/>
            <a:ext cx="111125" cy="19526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13" name="Oval 104"/>
          <p:cNvSpPr/>
          <p:nvPr/>
        </p:nvSpPr>
        <p:spPr>
          <a:xfrm rot="-9571178">
            <a:off x="4240214" y="5616575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14" name="Oval 105"/>
          <p:cNvSpPr/>
          <p:nvPr/>
        </p:nvSpPr>
        <p:spPr>
          <a:xfrm rot="-9196664">
            <a:off x="4216400" y="5664200"/>
            <a:ext cx="109538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15" name="Oval 106"/>
          <p:cNvSpPr/>
          <p:nvPr/>
        </p:nvSpPr>
        <p:spPr>
          <a:xfrm rot="-9196664">
            <a:off x="4176713" y="5735639"/>
            <a:ext cx="112712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21" name="Oval 107"/>
          <p:cNvSpPr/>
          <p:nvPr/>
        </p:nvSpPr>
        <p:spPr>
          <a:xfrm rot="-8056864">
            <a:off x="4124325" y="5813425"/>
            <a:ext cx="139700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22" name="Oval 108"/>
          <p:cNvSpPr/>
          <p:nvPr/>
        </p:nvSpPr>
        <p:spPr>
          <a:xfrm rot="-8056864">
            <a:off x="4070350" y="5875339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23" name="Oval 109"/>
          <p:cNvSpPr/>
          <p:nvPr/>
        </p:nvSpPr>
        <p:spPr>
          <a:xfrm rot="-7100141">
            <a:off x="4013201" y="5919788"/>
            <a:ext cx="138113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24" name="Oval 110"/>
          <p:cNvSpPr/>
          <p:nvPr/>
        </p:nvSpPr>
        <p:spPr>
          <a:xfrm rot="-7100141">
            <a:off x="3948113" y="5969000"/>
            <a:ext cx="139700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25" name="Oval 111"/>
          <p:cNvSpPr/>
          <p:nvPr/>
        </p:nvSpPr>
        <p:spPr>
          <a:xfrm rot="-5576865">
            <a:off x="3879851" y="5999164"/>
            <a:ext cx="136525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26" name="Oval 112"/>
          <p:cNvSpPr/>
          <p:nvPr/>
        </p:nvSpPr>
        <p:spPr>
          <a:xfrm rot="-5576865">
            <a:off x="3802063" y="6005514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27" name="Oval 113"/>
          <p:cNvSpPr/>
          <p:nvPr/>
        </p:nvSpPr>
        <p:spPr>
          <a:xfrm rot="-4006348">
            <a:off x="3736975" y="5992814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28" name="Oval 114"/>
          <p:cNvSpPr/>
          <p:nvPr/>
        </p:nvSpPr>
        <p:spPr>
          <a:xfrm rot="-2766812">
            <a:off x="3678239" y="5953125"/>
            <a:ext cx="136525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29" name="Oval 115"/>
          <p:cNvSpPr/>
          <p:nvPr/>
        </p:nvSpPr>
        <p:spPr>
          <a:xfrm rot="-2766812">
            <a:off x="3622675" y="5905500"/>
            <a:ext cx="139700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30" name="Oval 116"/>
          <p:cNvSpPr/>
          <p:nvPr/>
        </p:nvSpPr>
        <p:spPr>
          <a:xfrm rot="-1810093">
            <a:off x="3589339" y="5816600"/>
            <a:ext cx="109537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31" name="Oval 117"/>
          <p:cNvSpPr/>
          <p:nvPr/>
        </p:nvSpPr>
        <p:spPr>
          <a:xfrm rot="-404370">
            <a:off x="3557588" y="5729289"/>
            <a:ext cx="112712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32" name="Oval 118"/>
          <p:cNvSpPr/>
          <p:nvPr/>
        </p:nvSpPr>
        <p:spPr>
          <a:xfrm rot="249097">
            <a:off x="3543300" y="5645150"/>
            <a:ext cx="109538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33" name="Oval 119"/>
          <p:cNvSpPr/>
          <p:nvPr/>
        </p:nvSpPr>
        <p:spPr>
          <a:xfrm rot="249097">
            <a:off x="3544889" y="5553075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34" name="Oval 120"/>
          <p:cNvSpPr/>
          <p:nvPr/>
        </p:nvSpPr>
        <p:spPr>
          <a:xfrm rot="886282">
            <a:off x="3556001" y="5467350"/>
            <a:ext cx="112713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35" name="Oval 121"/>
          <p:cNvSpPr/>
          <p:nvPr/>
        </p:nvSpPr>
        <p:spPr>
          <a:xfrm rot="1120767">
            <a:off x="3575051" y="5381625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36" name="Oval 122"/>
          <p:cNvSpPr/>
          <p:nvPr/>
        </p:nvSpPr>
        <p:spPr>
          <a:xfrm rot="1120767">
            <a:off x="3590926" y="5294314"/>
            <a:ext cx="112713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37" name="Oval 123"/>
          <p:cNvSpPr/>
          <p:nvPr/>
        </p:nvSpPr>
        <p:spPr>
          <a:xfrm rot="1645532">
            <a:off x="3619501" y="5211763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38" name="Oval 124"/>
          <p:cNvSpPr/>
          <p:nvPr/>
        </p:nvSpPr>
        <p:spPr>
          <a:xfrm rot="1501531">
            <a:off x="3657601" y="5133975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39" name="Oval 125"/>
          <p:cNvSpPr/>
          <p:nvPr/>
        </p:nvSpPr>
        <p:spPr>
          <a:xfrm rot="1501531">
            <a:off x="3698876" y="5057775"/>
            <a:ext cx="112713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40" name="Oval 126"/>
          <p:cNvSpPr/>
          <p:nvPr/>
        </p:nvSpPr>
        <p:spPr>
          <a:xfrm rot="1501531">
            <a:off x="3743325" y="4992688"/>
            <a:ext cx="109538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41" name="Oval 127"/>
          <p:cNvSpPr/>
          <p:nvPr/>
        </p:nvSpPr>
        <p:spPr>
          <a:xfrm rot="2458250">
            <a:off x="3787776" y="4918075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42" name="Oval 128"/>
          <p:cNvSpPr/>
          <p:nvPr/>
        </p:nvSpPr>
        <p:spPr>
          <a:xfrm rot="2458250">
            <a:off x="3843339" y="4851400"/>
            <a:ext cx="109537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43" name="Oval 129"/>
          <p:cNvSpPr/>
          <p:nvPr/>
        </p:nvSpPr>
        <p:spPr>
          <a:xfrm rot="2458250">
            <a:off x="3898901" y="4779963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44" name="Oval 130"/>
          <p:cNvSpPr/>
          <p:nvPr/>
        </p:nvSpPr>
        <p:spPr>
          <a:xfrm rot="2458250">
            <a:off x="3956050" y="4708525"/>
            <a:ext cx="109538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40" name="Oval 131"/>
          <p:cNvSpPr/>
          <p:nvPr/>
        </p:nvSpPr>
        <p:spPr>
          <a:xfrm rot="2983022">
            <a:off x="3995738" y="4678363"/>
            <a:ext cx="139700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41" name="Oval 132"/>
          <p:cNvSpPr/>
          <p:nvPr/>
        </p:nvSpPr>
        <p:spPr>
          <a:xfrm rot="2983022">
            <a:off x="4051300" y="4611689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42" name="Oval 133"/>
          <p:cNvSpPr/>
          <p:nvPr/>
        </p:nvSpPr>
        <p:spPr>
          <a:xfrm rot="2983022">
            <a:off x="4117976" y="4552950"/>
            <a:ext cx="138113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43" name="Oval 134"/>
          <p:cNvSpPr/>
          <p:nvPr/>
        </p:nvSpPr>
        <p:spPr>
          <a:xfrm rot="2983022">
            <a:off x="4179889" y="4487864"/>
            <a:ext cx="136525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44" name="Oval 135"/>
          <p:cNvSpPr/>
          <p:nvPr/>
        </p:nvSpPr>
        <p:spPr>
          <a:xfrm rot="2983022">
            <a:off x="4244975" y="4416425"/>
            <a:ext cx="139700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45" name="Oval 136"/>
          <p:cNvSpPr/>
          <p:nvPr/>
        </p:nvSpPr>
        <p:spPr>
          <a:xfrm rot="2983022">
            <a:off x="4297363" y="4346575"/>
            <a:ext cx="139700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46" name="Oval 137"/>
          <p:cNvSpPr/>
          <p:nvPr/>
        </p:nvSpPr>
        <p:spPr>
          <a:xfrm rot="2983022">
            <a:off x="4357688" y="4281489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47" name="Oval 138"/>
          <p:cNvSpPr/>
          <p:nvPr/>
        </p:nvSpPr>
        <p:spPr>
          <a:xfrm rot="2983022">
            <a:off x="4419600" y="4230688"/>
            <a:ext cx="139700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48" name="Oval 139"/>
          <p:cNvSpPr/>
          <p:nvPr/>
        </p:nvSpPr>
        <p:spPr>
          <a:xfrm rot="2983022">
            <a:off x="4479925" y="4164014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49" name="Oval 140"/>
          <p:cNvSpPr/>
          <p:nvPr/>
        </p:nvSpPr>
        <p:spPr>
          <a:xfrm rot="2983022">
            <a:off x="4552951" y="4092575"/>
            <a:ext cx="136525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50" name="Oval 141"/>
          <p:cNvSpPr/>
          <p:nvPr/>
        </p:nvSpPr>
        <p:spPr>
          <a:xfrm rot="2983022">
            <a:off x="4613276" y="4040188"/>
            <a:ext cx="138113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51" name="Oval 142"/>
          <p:cNvSpPr/>
          <p:nvPr/>
        </p:nvSpPr>
        <p:spPr>
          <a:xfrm rot="2983022">
            <a:off x="4675188" y="3975100"/>
            <a:ext cx="138112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52" name="Oval 143"/>
          <p:cNvSpPr/>
          <p:nvPr/>
        </p:nvSpPr>
        <p:spPr>
          <a:xfrm rot="2983022">
            <a:off x="4745038" y="3916364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53" name="Oval 144"/>
          <p:cNvSpPr/>
          <p:nvPr/>
        </p:nvSpPr>
        <p:spPr>
          <a:xfrm rot="2983022">
            <a:off x="4806950" y="3863975"/>
            <a:ext cx="139700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54" name="Oval 145"/>
          <p:cNvSpPr/>
          <p:nvPr/>
        </p:nvSpPr>
        <p:spPr>
          <a:xfrm rot="2983022">
            <a:off x="4867275" y="3797300"/>
            <a:ext cx="139700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55" name="Oval 146"/>
          <p:cNvSpPr/>
          <p:nvPr/>
        </p:nvSpPr>
        <p:spPr>
          <a:xfrm rot="2983022">
            <a:off x="4930776" y="3740150"/>
            <a:ext cx="138113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56" name="Oval 147"/>
          <p:cNvSpPr/>
          <p:nvPr/>
        </p:nvSpPr>
        <p:spPr>
          <a:xfrm rot="2983022">
            <a:off x="4991100" y="3684589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57" name="Oval 148"/>
          <p:cNvSpPr/>
          <p:nvPr/>
        </p:nvSpPr>
        <p:spPr>
          <a:xfrm rot="2983022">
            <a:off x="5053013" y="3621088"/>
            <a:ext cx="139700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58" name="Oval 149"/>
          <p:cNvSpPr/>
          <p:nvPr/>
        </p:nvSpPr>
        <p:spPr>
          <a:xfrm rot="2983022">
            <a:off x="5108575" y="3563938"/>
            <a:ext cx="139700" cy="150812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59" name="Oval 150"/>
          <p:cNvSpPr/>
          <p:nvPr/>
        </p:nvSpPr>
        <p:spPr>
          <a:xfrm rot="2983022">
            <a:off x="5170488" y="3508375"/>
            <a:ext cx="139700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60" name="Oval 151"/>
          <p:cNvSpPr/>
          <p:nvPr/>
        </p:nvSpPr>
        <p:spPr>
          <a:xfrm rot="2983022">
            <a:off x="5232400" y="3444875"/>
            <a:ext cx="139700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61" name="Oval 152"/>
          <p:cNvSpPr/>
          <p:nvPr/>
        </p:nvSpPr>
        <p:spPr>
          <a:xfrm rot="2983022">
            <a:off x="5292725" y="3367089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67" name="Oval 153"/>
          <p:cNvSpPr/>
          <p:nvPr/>
        </p:nvSpPr>
        <p:spPr>
          <a:xfrm rot="2661672">
            <a:off x="5365750" y="3286125"/>
            <a:ext cx="109538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68" name="Oval 154"/>
          <p:cNvSpPr/>
          <p:nvPr/>
        </p:nvSpPr>
        <p:spPr>
          <a:xfrm rot="2555522">
            <a:off x="5424489" y="3217864"/>
            <a:ext cx="109537" cy="1936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69" name="Oval 155"/>
          <p:cNvSpPr/>
          <p:nvPr/>
        </p:nvSpPr>
        <p:spPr>
          <a:xfrm rot="2661672">
            <a:off x="5481639" y="3148013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70" name="Oval 156"/>
          <p:cNvSpPr/>
          <p:nvPr/>
        </p:nvSpPr>
        <p:spPr>
          <a:xfrm rot="2661672">
            <a:off x="5534026" y="3076575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71" name="Oval 157"/>
          <p:cNvSpPr/>
          <p:nvPr/>
        </p:nvSpPr>
        <p:spPr>
          <a:xfrm rot="2134534">
            <a:off x="5591176" y="3000375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72" name="Oval 158"/>
          <p:cNvSpPr/>
          <p:nvPr/>
        </p:nvSpPr>
        <p:spPr>
          <a:xfrm rot="2134534">
            <a:off x="5640389" y="2908300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73" name="Oval 159"/>
          <p:cNvSpPr/>
          <p:nvPr/>
        </p:nvSpPr>
        <p:spPr>
          <a:xfrm rot="1852617">
            <a:off x="5678489" y="2816225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74" name="Oval 160"/>
          <p:cNvSpPr/>
          <p:nvPr/>
        </p:nvSpPr>
        <p:spPr>
          <a:xfrm rot="1010449">
            <a:off x="5713413" y="2725739"/>
            <a:ext cx="112712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75" name="Oval 161"/>
          <p:cNvSpPr/>
          <p:nvPr/>
        </p:nvSpPr>
        <p:spPr>
          <a:xfrm rot="1010449">
            <a:off x="5734051" y="2625725"/>
            <a:ext cx="112713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76" name="Oval 162"/>
          <p:cNvSpPr/>
          <p:nvPr/>
        </p:nvSpPr>
        <p:spPr>
          <a:xfrm rot="-512827">
            <a:off x="5740401" y="2519364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77" name="Oval 163"/>
          <p:cNvSpPr/>
          <p:nvPr/>
        </p:nvSpPr>
        <p:spPr>
          <a:xfrm rot="-1150005">
            <a:off x="5721351" y="2433639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78" name="Oval 164"/>
          <p:cNvSpPr/>
          <p:nvPr/>
        </p:nvSpPr>
        <p:spPr>
          <a:xfrm rot="-3142405">
            <a:off x="5667376" y="2381250"/>
            <a:ext cx="136525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79" name="Oval 165"/>
          <p:cNvSpPr/>
          <p:nvPr/>
        </p:nvSpPr>
        <p:spPr>
          <a:xfrm rot="-5400000">
            <a:off x="5613400" y="2336800"/>
            <a:ext cx="139700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80" name="Oval 166"/>
          <p:cNvSpPr/>
          <p:nvPr/>
        </p:nvSpPr>
        <p:spPr>
          <a:xfrm rot="-5400000">
            <a:off x="5572125" y="2309814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81" name="Oval 167"/>
          <p:cNvSpPr/>
          <p:nvPr/>
        </p:nvSpPr>
        <p:spPr>
          <a:xfrm rot="-6472722">
            <a:off x="5513388" y="2314575"/>
            <a:ext cx="139700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82" name="Oval 168"/>
          <p:cNvSpPr/>
          <p:nvPr/>
        </p:nvSpPr>
        <p:spPr>
          <a:xfrm rot="-6472722">
            <a:off x="5448300" y="2333625"/>
            <a:ext cx="139700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83" name="Oval 169"/>
          <p:cNvSpPr/>
          <p:nvPr/>
        </p:nvSpPr>
        <p:spPr>
          <a:xfrm rot="-6893711">
            <a:off x="5400676" y="2355850"/>
            <a:ext cx="138113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84" name="Oval 170"/>
          <p:cNvSpPr/>
          <p:nvPr/>
        </p:nvSpPr>
        <p:spPr>
          <a:xfrm rot="-7366699">
            <a:off x="5340350" y="2390775"/>
            <a:ext cx="139700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85" name="Oval 171"/>
          <p:cNvSpPr/>
          <p:nvPr/>
        </p:nvSpPr>
        <p:spPr>
          <a:xfrm rot="-7366699">
            <a:off x="5292726" y="2428875"/>
            <a:ext cx="138113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86" name="Oval 172"/>
          <p:cNvSpPr/>
          <p:nvPr/>
        </p:nvSpPr>
        <p:spPr>
          <a:xfrm rot="-7525252">
            <a:off x="5240338" y="2481264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87" name="Oval 173"/>
          <p:cNvSpPr/>
          <p:nvPr/>
        </p:nvSpPr>
        <p:spPr>
          <a:xfrm rot="-7525252">
            <a:off x="5195889" y="2541588"/>
            <a:ext cx="136525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83" name="Oval 174"/>
          <p:cNvSpPr/>
          <p:nvPr/>
        </p:nvSpPr>
        <p:spPr>
          <a:xfrm rot="-8481975">
            <a:off x="5160964" y="2587625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84" name="Oval 175"/>
          <p:cNvSpPr/>
          <p:nvPr/>
        </p:nvSpPr>
        <p:spPr>
          <a:xfrm rot="-8481975">
            <a:off x="5130801" y="2649538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85" name="Oval 176"/>
          <p:cNvSpPr/>
          <p:nvPr/>
        </p:nvSpPr>
        <p:spPr>
          <a:xfrm rot="-8750005">
            <a:off x="5097464" y="2711450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86" name="Oval 177"/>
          <p:cNvSpPr/>
          <p:nvPr/>
        </p:nvSpPr>
        <p:spPr>
          <a:xfrm rot="-9177506">
            <a:off x="5067301" y="2782888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87" name="Oval 178"/>
          <p:cNvSpPr/>
          <p:nvPr/>
        </p:nvSpPr>
        <p:spPr>
          <a:xfrm rot="-9177506">
            <a:off x="5037139" y="2862263"/>
            <a:ext cx="109537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88" name="Oval 179"/>
          <p:cNvSpPr/>
          <p:nvPr/>
        </p:nvSpPr>
        <p:spPr>
          <a:xfrm rot="-9762652">
            <a:off x="5014914" y="2952751"/>
            <a:ext cx="111125" cy="1936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89" name="Oval 180"/>
          <p:cNvSpPr/>
          <p:nvPr/>
        </p:nvSpPr>
        <p:spPr>
          <a:xfrm rot="-10190153">
            <a:off x="4994276" y="3044825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90" name="Oval 181"/>
          <p:cNvSpPr/>
          <p:nvPr/>
        </p:nvSpPr>
        <p:spPr>
          <a:xfrm rot="-10190153">
            <a:off x="4979989" y="3138489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91" name="Oval 182"/>
          <p:cNvSpPr/>
          <p:nvPr/>
        </p:nvSpPr>
        <p:spPr>
          <a:xfrm rot="-10190153">
            <a:off x="4970464" y="3233739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92" name="Oval 183"/>
          <p:cNvSpPr/>
          <p:nvPr/>
        </p:nvSpPr>
        <p:spPr>
          <a:xfrm rot="-10190153">
            <a:off x="4960939" y="3338514"/>
            <a:ext cx="111125" cy="1936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93" name="Oval 184"/>
          <p:cNvSpPr/>
          <p:nvPr/>
        </p:nvSpPr>
        <p:spPr>
          <a:xfrm rot="-10190153">
            <a:off x="4957764" y="3435350"/>
            <a:ext cx="109537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94" name="Oval 185"/>
          <p:cNvSpPr/>
          <p:nvPr/>
        </p:nvSpPr>
        <p:spPr>
          <a:xfrm rot="-10190153">
            <a:off x="4946651" y="3540125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95" name="Oval 186"/>
          <p:cNvSpPr/>
          <p:nvPr/>
        </p:nvSpPr>
        <p:spPr>
          <a:xfrm rot="-10190153">
            <a:off x="4941889" y="3646488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96" name="Oval 187"/>
          <p:cNvSpPr/>
          <p:nvPr/>
        </p:nvSpPr>
        <p:spPr>
          <a:xfrm rot="-10564667">
            <a:off x="4940301" y="3752850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97" name="Oval 188"/>
          <p:cNvSpPr/>
          <p:nvPr/>
        </p:nvSpPr>
        <p:spPr>
          <a:xfrm rot="-10190153">
            <a:off x="4940301" y="3859214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98" name="Oval 189"/>
          <p:cNvSpPr/>
          <p:nvPr/>
        </p:nvSpPr>
        <p:spPr>
          <a:xfrm rot="-10564667">
            <a:off x="4937126" y="3965575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399" name="Oval 190"/>
          <p:cNvSpPr/>
          <p:nvPr/>
        </p:nvSpPr>
        <p:spPr>
          <a:xfrm rot="-10190153">
            <a:off x="4933951" y="4059239"/>
            <a:ext cx="112713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00" name="Oval 191"/>
          <p:cNvSpPr/>
          <p:nvPr/>
        </p:nvSpPr>
        <p:spPr>
          <a:xfrm rot="-10564667">
            <a:off x="4932364" y="4167188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01" name="Oval 192"/>
          <p:cNvSpPr/>
          <p:nvPr/>
        </p:nvSpPr>
        <p:spPr>
          <a:xfrm rot="-10190153">
            <a:off x="4932364" y="4271964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02" name="Oval 193"/>
          <p:cNvSpPr/>
          <p:nvPr/>
        </p:nvSpPr>
        <p:spPr>
          <a:xfrm rot="-10564667">
            <a:off x="4930775" y="4378325"/>
            <a:ext cx="109538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03" name="Oval 194"/>
          <p:cNvSpPr/>
          <p:nvPr/>
        </p:nvSpPr>
        <p:spPr>
          <a:xfrm rot="-10190153">
            <a:off x="4930775" y="4484689"/>
            <a:ext cx="109538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04" name="Oval 195"/>
          <p:cNvSpPr/>
          <p:nvPr/>
        </p:nvSpPr>
        <p:spPr>
          <a:xfrm rot="-10564667">
            <a:off x="4927601" y="4591050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05" name="Oval 196"/>
          <p:cNvSpPr/>
          <p:nvPr/>
        </p:nvSpPr>
        <p:spPr>
          <a:xfrm rot="10645209">
            <a:off x="4930775" y="4684714"/>
            <a:ext cx="109538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06" name="Oval 197"/>
          <p:cNvSpPr/>
          <p:nvPr/>
        </p:nvSpPr>
        <p:spPr>
          <a:xfrm rot="10645209">
            <a:off x="4932364" y="4779963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07" name="Oval 198"/>
          <p:cNvSpPr/>
          <p:nvPr/>
        </p:nvSpPr>
        <p:spPr>
          <a:xfrm rot="10645209">
            <a:off x="4933951" y="4867275"/>
            <a:ext cx="112713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08" name="Oval 199"/>
          <p:cNvSpPr/>
          <p:nvPr/>
        </p:nvSpPr>
        <p:spPr>
          <a:xfrm rot="10645209">
            <a:off x="4941889" y="4973639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09" name="Oval 200"/>
          <p:cNvSpPr/>
          <p:nvPr/>
        </p:nvSpPr>
        <p:spPr>
          <a:xfrm rot="10645209">
            <a:off x="4946651" y="5062539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10" name="Oval 201"/>
          <p:cNvSpPr/>
          <p:nvPr/>
        </p:nvSpPr>
        <p:spPr>
          <a:xfrm rot="10377179">
            <a:off x="4957764" y="5148264"/>
            <a:ext cx="109537" cy="1936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11" name="Oval 202"/>
          <p:cNvSpPr/>
          <p:nvPr/>
        </p:nvSpPr>
        <p:spPr>
          <a:xfrm rot="10377179">
            <a:off x="4970464" y="5245101"/>
            <a:ext cx="111125" cy="1936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12" name="Oval 203"/>
          <p:cNvSpPr/>
          <p:nvPr/>
        </p:nvSpPr>
        <p:spPr>
          <a:xfrm rot="9949678">
            <a:off x="4984750" y="5332413"/>
            <a:ext cx="109538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13" name="Oval 204"/>
          <p:cNvSpPr/>
          <p:nvPr/>
        </p:nvSpPr>
        <p:spPr>
          <a:xfrm rot="9949678">
            <a:off x="4999039" y="5411789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14" name="Oval 205"/>
          <p:cNvSpPr/>
          <p:nvPr/>
        </p:nvSpPr>
        <p:spPr>
          <a:xfrm rot="9949678">
            <a:off x="5018089" y="5481639"/>
            <a:ext cx="109537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15" name="Oval 206"/>
          <p:cNvSpPr/>
          <p:nvPr/>
        </p:nvSpPr>
        <p:spPr>
          <a:xfrm rot="8911647">
            <a:off x="5043489" y="5561014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16" name="Oval 207"/>
          <p:cNvSpPr/>
          <p:nvPr/>
        </p:nvSpPr>
        <p:spPr>
          <a:xfrm rot="8911647">
            <a:off x="5078413" y="5640389"/>
            <a:ext cx="112712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17" name="Oval 208"/>
          <p:cNvSpPr/>
          <p:nvPr/>
        </p:nvSpPr>
        <p:spPr>
          <a:xfrm rot="8911647">
            <a:off x="5118100" y="5718175"/>
            <a:ext cx="109538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18" name="Oval 209"/>
          <p:cNvSpPr/>
          <p:nvPr/>
        </p:nvSpPr>
        <p:spPr>
          <a:xfrm rot="8431363">
            <a:off x="5157789" y="5780089"/>
            <a:ext cx="109537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19" name="Oval 210"/>
          <p:cNvSpPr/>
          <p:nvPr/>
        </p:nvSpPr>
        <p:spPr>
          <a:xfrm rot="7123279">
            <a:off x="5191126" y="5854700"/>
            <a:ext cx="138113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20" name="Oval 211"/>
          <p:cNvSpPr/>
          <p:nvPr/>
        </p:nvSpPr>
        <p:spPr>
          <a:xfrm rot="7123279">
            <a:off x="5245100" y="5903914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21" name="Oval 212"/>
          <p:cNvSpPr/>
          <p:nvPr/>
        </p:nvSpPr>
        <p:spPr>
          <a:xfrm rot="7123279">
            <a:off x="5307013" y="5945189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22" name="Oval 213"/>
          <p:cNvSpPr/>
          <p:nvPr/>
        </p:nvSpPr>
        <p:spPr>
          <a:xfrm rot="6319729">
            <a:off x="5367339" y="5975350"/>
            <a:ext cx="136525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23" name="Oval 214"/>
          <p:cNvSpPr/>
          <p:nvPr/>
        </p:nvSpPr>
        <p:spPr>
          <a:xfrm rot="6319729">
            <a:off x="5435601" y="5999164"/>
            <a:ext cx="136525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24" name="Oval 215"/>
          <p:cNvSpPr/>
          <p:nvPr/>
        </p:nvSpPr>
        <p:spPr>
          <a:xfrm rot="5400000">
            <a:off x="5508626" y="6008689"/>
            <a:ext cx="138113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25" name="Oval 216"/>
          <p:cNvSpPr/>
          <p:nvPr/>
        </p:nvSpPr>
        <p:spPr>
          <a:xfrm rot="5400000">
            <a:off x="5576888" y="6005514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26" name="Oval 217"/>
          <p:cNvSpPr/>
          <p:nvPr/>
        </p:nvSpPr>
        <p:spPr>
          <a:xfrm rot="4482187">
            <a:off x="5651500" y="5995989"/>
            <a:ext cx="139700" cy="1539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27" name="Oval 218"/>
          <p:cNvSpPr/>
          <p:nvPr/>
        </p:nvSpPr>
        <p:spPr>
          <a:xfrm rot="4107672">
            <a:off x="5726113" y="5970588"/>
            <a:ext cx="139700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28" name="Oval 219"/>
          <p:cNvSpPr/>
          <p:nvPr/>
        </p:nvSpPr>
        <p:spPr>
          <a:xfrm rot="3574832">
            <a:off x="5788026" y="5937250"/>
            <a:ext cx="138113" cy="1539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29" name="Oval 220"/>
          <p:cNvSpPr/>
          <p:nvPr/>
        </p:nvSpPr>
        <p:spPr>
          <a:xfrm rot="3395180">
            <a:off x="5854701" y="5897563"/>
            <a:ext cx="136525" cy="1524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935" name="Oval 221"/>
          <p:cNvSpPr/>
          <p:nvPr/>
        </p:nvSpPr>
        <p:spPr>
          <a:xfrm rot="2205253">
            <a:off x="5921376" y="5818189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936" name="Oval 222"/>
          <p:cNvSpPr/>
          <p:nvPr/>
        </p:nvSpPr>
        <p:spPr>
          <a:xfrm rot="2205253">
            <a:off x="5967414" y="5753100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937" name="Oval 223"/>
          <p:cNvSpPr/>
          <p:nvPr/>
        </p:nvSpPr>
        <p:spPr>
          <a:xfrm rot="1888819">
            <a:off x="6002339" y="5688014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938" name="Oval 224"/>
          <p:cNvSpPr/>
          <p:nvPr/>
        </p:nvSpPr>
        <p:spPr>
          <a:xfrm rot="1888819">
            <a:off x="6038850" y="5618163"/>
            <a:ext cx="109538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939" name="Oval 225"/>
          <p:cNvSpPr/>
          <p:nvPr/>
        </p:nvSpPr>
        <p:spPr>
          <a:xfrm rot="1148474">
            <a:off x="6065839" y="5541964"/>
            <a:ext cx="109537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940" name="Oval 226"/>
          <p:cNvSpPr/>
          <p:nvPr/>
        </p:nvSpPr>
        <p:spPr>
          <a:xfrm rot="1148474">
            <a:off x="6084889" y="5468939"/>
            <a:ext cx="109537" cy="1936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941" name="Oval 227"/>
          <p:cNvSpPr/>
          <p:nvPr/>
        </p:nvSpPr>
        <p:spPr>
          <a:xfrm rot="1148474">
            <a:off x="6108701" y="5387975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942" name="Oval 228"/>
          <p:cNvSpPr/>
          <p:nvPr/>
        </p:nvSpPr>
        <p:spPr>
          <a:xfrm rot="1148474">
            <a:off x="6127751" y="5318125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38" name="Oval 229"/>
          <p:cNvSpPr/>
          <p:nvPr/>
        </p:nvSpPr>
        <p:spPr>
          <a:xfrm rot="-10190153">
            <a:off x="4649789" y="3476625"/>
            <a:ext cx="109537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39" name="Oval 230"/>
          <p:cNvSpPr/>
          <p:nvPr/>
        </p:nvSpPr>
        <p:spPr>
          <a:xfrm rot="-10564667">
            <a:off x="4646614" y="3581400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40" name="Oval 231"/>
          <p:cNvSpPr/>
          <p:nvPr/>
        </p:nvSpPr>
        <p:spPr>
          <a:xfrm rot="-10190153">
            <a:off x="4646614" y="3687764"/>
            <a:ext cx="111125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41" name="Oval 232"/>
          <p:cNvSpPr/>
          <p:nvPr/>
        </p:nvSpPr>
        <p:spPr>
          <a:xfrm rot="-10564667">
            <a:off x="4645026" y="3794125"/>
            <a:ext cx="111125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42" name="Oval 233"/>
          <p:cNvSpPr/>
          <p:nvPr/>
        </p:nvSpPr>
        <p:spPr>
          <a:xfrm rot="-10190153">
            <a:off x="4643439" y="3887789"/>
            <a:ext cx="109537" cy="192087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43" name="Oval 234"/>
          <p:cNvSpPr/>
          <p:nvPr/>
        </p:nvSpPr>
        <p:spPr>
          <a:xfrm rot="-10564667">
            <a:off x="4640264" y="3995738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44" name="Oval 235"/>
          <p:cNvSpPr/>
          <p:nvPr/>
        </p:nvSpPr>
        <p:spPr>
          <a:xfrm rot="-10617654">
            <a:off x="4640264" y="4102100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45" name="Oval 236"/>
          <p:cNvSpPr/>
          <p:nvPr/>
        </p:nvSpPr>
        <p:spPr>
          <a:xfrm rot="-10564667">
            <a:off x="4637089" y="4208463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46" name="Oval 237"/>
          <p:cNvSpPr/>
          <p:nvPr/>
        </p:nvSpPr>
        <p:spPr>
          <a:xfrm rot="-10190153">
            <a:off x="4637089" y="4313238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47" name="Oval 238"/>
          <p:cNvSpPr/>
          <p:nvPr/>
        </p:nvSpPr>
        <p:spPr>
          <a:xfrm rot="-10564667">
            <a:off x="4633913" y="4419600"/>
            <a:ext cx="112712" cy="192088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48" name="Oval 239"/>
          <p:cNvSpPr/>
          <p:nvPr/>
        </p:nvSpPr>
        <p:spPr>
          <a:xfrm rot="10645209">
            <a:off x="4637089" y="4513264"/>
            <a:ext cx="111125" cy="193675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49" name="Oval 240"/>
          <p:cNvSpPr/>
          <p:nvPr/>
        </p:nvSpPr>
        <p:spPr>
          <a:xfrm rot="10645209">
            <a:off x="4640264" y="4610100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50" name="Oval 241"/>
          <p:cNvSpPr/>
          <p:nvPr/>
        </p:nvSpPr>
        <p:spPr>
          <a:xfrm rot="10645209">
            <a:off x="4640264" y="4703763"/>
            <a:ext cx="111125" cy="190500"/>
          </a:xfrm>
          <a:prstGeom prst="ellipse">
            <a:avLst/>
          </a:prstGeom>
          <a:solidFill>
            <a:srgbClr val="FF0000"/>
          </a:solidFill>
          <a:ln w="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451" name="Oval 242"/>
          <p:cNvSpPr/>
          <p:nvPr/>
        </p:nvSpPr>
        <p:spPr>
          <a:xfrm rot="10645209">
            <a:off x="4640264" y="4802189"/>
            <a:ext cx="111125" cy="193675"/>
          </a:xfrm>
          <a:prstGeom prst="ellipse">
            <a:avLst/>
          </a:prstGeom>
          <a:solidFill>
            <a:srgbClr val="FFFF00"/>
          </a:solidFill>
          <a:ln w="0" cap="flat" cmpd="sng">
            <a:solidFill>
              <a:srgbClr val="FFFF00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41" name="12-Point Star 240"/>
          <p:cNvSpPr/>
          <p:nvPr/>
        </p:nvSpPr>
        <p:spPr>
          <a:xfrm>
            <a:off x="4252914" y="4457701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242" name="12-Point Star 241"/>
          <p:cNvSpPr/>
          <p:nvPr/>
        </p:nvSpPr>
        <p:spPr>
          <a:xfrm>
            <a:off x="4953001" y="3714751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9725" name="Oval 11"/>
          <p:cNvSpPr/>
          <p:nvPr/>
        </p:nvSpPr>
        <p:spPr>
          <a:xfrm rot="2234283">
            <a:off x="3978276" y="3055938"/>
            <a:ext cx="112713" cy="127000"/>
          </a:xfrm>
          <a:prstGeom prst="ellipse">
            <a:avLst/>
          </a:prstGeom>
          <a:solidFill>
            <a:srgbClr val="00B050"/>
          </a:solidFill>
          <a:ln w="0" cap="flat" cmpd="sng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9455" name="Group 213"/>
          <p:cNvGrpSpPr/>
          <p:nvPr/>
        </p:nvGrpSpPr>
        <p:grpSpPr>
          <a:xfrm>
            <a:off x="2482850" y="2155825"/>
            <a:ext cx="4470400" cy="4726920"/>
            <a:chOff x="501563" y="2097210"/>
            <a:chExt cx="4457185" cy="4855004"/>
          </a:xfrm>
        </p:grpSpPr>
        <p:grpSp>
          <p:nvGrpSpPr>
            <p:cNvPr id="9456" name="Group 150"/>
            <p:cNvGrpSpPr/>
            <p:nvPr/>
          </p:nvGrpSpPr>
          <p:grpSpPr>
            <a:xfrm>
              <a:off x="530054" y="5685977"/>
              <a:ext cx="571394" cy="537398"/>
              <a:chOff x="501026" y="5872739"/>
              <a:chExt cx="571394" cy="537398"/>
            </a:xfrm>
          </p:grpSpPr>
          <p:cxnSp>
            <p:nvCxnSpPr>
              <p:cNvPr id="293" name="Straight Arrow Connector 292"/>
              <p:cNvCxnSpPr/>
              <p:nvPr/>
            </p:nvCxnSpPr>
            <p:spPr>
              <a:xfrm>
                <a:off x="798594" y="6374938"/>
                <a:ext cx="273826" cy="163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4" name="TextBox 645"/>
              <p:cNvSpPr txBox="1">
                <a:spLocks noChangeArrowheads="1"/>
              </p:cNvSpPr>
              <p:nvPr/>
            </p:nvSpPr>
            <p:spPr bwMode="auto">
              <a:xfrm>
                <a:off x="501026" y="5872739"/>
                <a:ext cx="400451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1</a:t>
                </a:r>
              </a:p>
            </p:txBody>
          </p:sp>
        </p:grpSp>
        <p:grpSp>
          <p:nvGrpSpPr>
            <p:cNvPr id="9457" name="Group 112"/>
            <p:cNvGrpSpPr/>
            <p:nvPr/>
          </p:nvGrpSpPr>
          <p:grpSpPr>
            <a:xfrm>
              <a:off x="518975" y="4984855"/>
              <a:ext cx="569810" cy="537398"/>
              <a:chOff x="501151" y="5872615"/>
              <a:chExt cx="569810" cy="537398"/>
            </a:xfrm>
          </p:grpSpPr>
          <p:cxnSp>
            <p:nvCxnSpPr>
              <p:cNvPr id="291" name="Straight Arrow Connector 290"/>
              <p:cNvCxnSpPr/>
              <p:nvPr/>
            </p:nvCxnSpPr>
            <p:spPr>
              <a:xfrm>
                <a:off x="797135" y="6329159"/>
                <a:ext cx="273826" cy="163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2" name="TextBox 643"/>
              <p:cNvSpPr txBox="1">
                <a:spLocks noChangeArrowheads="1"/>
              </p:cNvSpPr>
              <p:nvPr/>
            </p:nvSpPr>
            <p:spPr bwMode="auto">
              <a:xfrm>
                <a:off x="501151" y="5872615"/>
                <a:ext cx="400450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 dirty="0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2</a:t>
                </a:r>
              </a:p>
            </p:txBody>
          </p:sp>
        </p:grpSp>
        <p:grpSp>
          <p:nvGrpSpPr>
            <p:cNvPr id="9458" name="Group 115"/>
            <p:cNvGrpSpPr/>
            <p:nvPr/>
          </p:nvGrpSpPr>
          <p:grpSpPr>
            <a:xfrm>
              <a:off x="514226" y="4300038"/>
              <a:ext cx="568228" cy="537398"/>
              <a:chOff x="501570" y="5873876"/>
              <a:chExt cx="568228" cy="537398"/>
            </a:xfrm>
          </p:grpSpPr>
          <p:cxnSp>
            <p:nvCxnSpPr>
              <p:cNvPr id="289" name="Straight Arrow Connector 288"/>
              <p:cNvCxnSpPr/>
              <p:nvPr/>
            </p:nvCxnSpPr>
            <p:spPr>
              <a:xfrm>
                <a:off x="795972" y="6224436"/>
                <a:ext cx="273826" cy="1631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0" name="TextBox 641"/>
              <p:cNvSpPr txBox="1">
                <a:spLocks noChangeArrowheads="1"/>
              </p:cNvSpPr>
              <p:nvPr/>
            </p:nvSpPr>
            <p:spPr bwMode="auto">
              <a:xfrm>
                <a:off x="501570" y="5873876"/>
                <a:ext cx="398867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3</a:t>
                </a:r>
              </a:p>
            </p:txBody>
          </p:sp>
        </p:grpSp>
        <p:grpSp>
          <p:nvGrpSpPr>
            <p:cNvPr id="9459" name="Group 118"/>
            <p:cNvGrpSpPr/>
            <p:nvPr/>
          </p:nvGrpSpPr>
          <p:grpSpPr>
            <a:xfrm>
              <a:off x="525306" y="3615221"/>
              <a:ext cx="569810" cy="537398"/>
              <a:chOff x="502172" y="5872959"/>
              <a:chExt cx="569810" cy="537398"/>
            </a:xfrm>
          </p:grpSpPr>
          <p:cxnSp>
            <p:nvCxnSpPr>
              <p:cNvPr id="287" name="Straight Arrow Connector 286"/>
              <p:cNvCxnSpPr/>
              <p:nvPr/>
            </p:nvCxnSpPr>
            <p:spPr>
              <a:xfrm>
                <a:off x="798156" y="6130581"/>
                <a:ext cx="273826" cy="163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8" name="TextBox 639"/>
              <p:cNvSpPr txBox="1">
                <a:spLocks noChangeArrowheads="1"/>
              </p:cNvSpPr>
              <p:nvPr/>
            </p:nvSpPr>
            <p:spPr bwMode="auto">
              <a:xfrm>
                <a:off x="502172" y="5872959"/>
                <a:ext cx="400449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4</a:t>
                </a:r>
              </a:p>
            </p:txBody>
          </p:sp>
        </p:grpSp>
        <p:grpSp>
          <p:nvGrpSpPr>
            <p:cNvPr id="9460" name="Group 122"/>
            <p:cNvGrpSpPr/>
            <p:nvPr/>
          </p:nvGrpSpPr>
          <p:grpSpPr>
            <a:xfrm>
              <a:off x="501563" y="2819529"/>
              <a:ext cx="598301" cy="537398"/>
              <a:chOff x="473667" y="5735449"/>
              <a:chExt cx="598301" cy="537398"/>
            </a:xfrm>
          </p:grpSpPr>
          <p:cxnSp>
            <p:nvCxnSpPr>
              <p:cNvPr id="285" name="Straight Arrow Connector 284"/>
              <p:cNvCxnSpPr/>
              <p:nvPr/>
            </p:nvCxnSpPr>
            <p:spPr>
              <a:xfrm>
                <a:off x="798143" y="6020789"/>
                <a:ext cx="273825" cy="1631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6" name="TextBox 637"/>
              <p:cNvSpPr txBox="1">
                <a:spLocks noChangeArrowheads="1"/>
              </p:cNvSpPr>
              <p:nvPr/>
            </p:nvSpPr>
            <p:spPr bwMode="auto">
              <a:xfrm>
                <a:off x="473667" y="5735449"/>
                <a:ext cx="400451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5</a:t>
                </a:r>
              </a:p>
            </p:txBody>
          </p:sp>
        </p:grpSp>
        <p:grpSp>
          <p:nvGrpSpPr>
            <p:cNvPr id="9461" name="Group 133"/>
            <p:cNvGrpSpPr/>
            <p:nvPr/>
          </p:nvGrpSpPr>
          <p:grpSpPr>
            <a:xfrm>
              <a:off x="503146" y="2097210"/>
              <a:ext cx="598301" cy="537398"/>
              <a:chOff x="472392" y="5735130"/>
              <a:chExt cx="598301" cy="537398"/>
            </a:xfrm>
          </p:grpSpPr>
          <p:cxnSp>
            <p:nvCxnSpPr>
              <p:cNvPr id="283" name="Straight Arrow Connector 282"/>
              <p:cNvCxnSpPr/>
              <p:nvPr/>
            </p:nvCxnSpPr>
            <p:spPr>
              <a:xfrm>
                <a:off x="796867" y="5969924"/>
                <a:ext cx="273826" cy="1631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4" name="TextBox 635"/>
              <p:cNvSpPr txBox="1">
                <a:spLocks noChangeArrowheads="1"/>
              </p:cNvSpPr>
              <p:nvPr/>
            </p:nvSpPr>
            <p:spPr bwMode="auto">
              <a:xfrm>
                <a:off x="472392" y="5735130"/>
                <a:ext cx="398867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6</a:t>
                </a:r>
              </a:p>
            </p:txBody>
          </p:sp>
        </p:grpSp>
        <p:grpSp>
          <p:nvGrpSpPr>
            <p:cNvPr id="9462" name="Group 151"/>
            <p:cNvGrpSpPr/>
            <p:nvPr/>
          </p:nvGrpSpPr>
          <p:grpSpPr>
            <a:xfrm>
              <a:off x="954246" y="6256659"/>
              <a:ext cx="397285" cy="682511"/>
              <a:chOff x="925218" y="6443421"/>
              <a:chExt cx="397285" cy="682511"/>
            </a:xfrm>
          </p:grpSpPr>
          <p:sp>
            <p:nvSpPr>
              <p:cNvPr id="281" name="TextBox 630"/>
              <p:cNvSpPr txBox="1">
                <a:spLocks noChangeArrowheads="1"/>
              </p:cNvSpPr>
              <p:nvPr/>
            </p:nvSpPr>
            <p:spPr bwMode="auto">
              <a:xfrm>
                <a:off x="925218" y="6588535"/>
                <a:ext cx="397285" cy="53739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1</a:t>
                </a:r>
              </a:p>
            </p:txBody>
          </p:sp>
          <p:cxnSp>
            <p:nvCxnSpPr>
              <p:cNvPr id="282" name="Straight Arrow Connector 281"/>
              <p:cNvCxnSpPr/>
              <p:nvPr/>
            </p:nvCxnSpPr>
            <p:spPr>
              <a:xfrm rot="16200000">
                <a:off x="1068956" y="6533938"/>
                <a:ext cx="182618" cy="1583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63" name="Group 152"/>
            <p:cNvGrpSpPr/>
            <p:nvPr/>
          </p:nvGrpSpPr>
          <p:grpSpPr>
            <a:xfrm>
              <a:off x="1558878" y="6271330"/>
              <a:ext cx="398867" cy="680884"/>
              <a:chOff x="925007" y="6443167"/>
              <a:chExt cx="398867" cy="680884"/>
            </a:xfrm>
          </p:grpSpPr>
          <p:sp>
            <p:nvSpPr>
              <p:cNvPr id="279" name="TextBox 628"/>
              <p:cNvSpPr txBox="1">
                <a:spLocks noChangeArrowheads="1"/>
              </p:cNvSpPr>
              <p:nvPr/>
            </p:nvSpPr>
            <p:spPr bwMode="auto">
              <a:xfrm>
                <a:off x="925007" y="6586653"/>
                <a:ext cx="398867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2</a:t>
                </a:r>
              </a:p>
            </p:txBody>
          </p:sp>
          <p:cxnSp>
            <p:nvCxnSpPr>
              <p:cNvPr id="280" name="Straight Arrow Connector 279"/>
              <p:cNvCxnSpPr/>
              <p:nvPr/>
            </p:nvCxnSpPr>
            <p:spPr>
              <a:xfrm rot="16200000">
                <a:off x="1032341" y="6533685"/>
                <a:ext cx="182618" cy="1582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64" name="Group 244"/>
            <p:cNvGrpSpPr/>
            <p:nvPr/>
          </p:nvGrpSpPr>
          <p:grpSpPr>
            <a:xfrm>
              <a:off x="2138186" y="6261548"/>
              <a:ext cx="400451" cy="682515"/>
              <a:chOff x="923286" y="6442910"/>
              <a:chExt cx="400451" cy="682515"/>
            </a:xfrm>
          </p:grpSpPr>
          <p:sp>
            <p:nvSpPr>
              <p:cNvPr id="277" name="TextBox 626"/>
              <p:cNvSpPr txBox="1">
                <a:spLocks noChangeArrowheads="1"/>
              </p:cNvSpPr>
              <p:nvPr/>
            </p:nvSpPr>
            <p:spPr bwMode="auto">
              <a:xfrm>
                <a:off x="923286" y="6588027"/>
                <a:ext cx="400451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3</a:t>
                </a:r>
              </a:p>
            </p:txBody>
          </p:sp>
          <p:cxnSp>
            <p:nvCxnSpPr>
              <p:cNvPr id="278" name="Straight Arrow Connector 277"/>
              <p:cNvCxnSpPr/>
              <p:nvPr/>
            </p:nvCxnSpPr>
            <p:spPr>
              <a:xfrm rot="16200000">
                <a:off x="1045656" y="6532636"/>
                <a:ext cx="182618" cy="3166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65" name="Group 247"/>
            <p:cNvGrpSpPr/>
            <p:nvPr/>
          </p:nvGrpSpPr>
          <p:grpSpPr>
            <a:xfrm>
              <a:off x="2744402" y="6261548"/>
              <a:ext cx="398868" cy="682515"/>
              <a:chOff x="977048" y="6442910"/>
              <a:chExt cx="398868" cy="682515"/>
            </a:xfrm>
          </p:grpSpPr>
          <p:sp>
            <p:nvSpPr>
              <p:cNvPr id="275" name="TextBox 624"/>
              <p:cNvSpPr txBox="1">
                <a:spLocks noChangeArrowheads="1"/>
              </p:cNvSpPr>
              <p:nvPr/>
            </p:nvSpPr>
            <p:spPr bwMode="auto">
              <a:xfrm>
                <a:off x="977048" y="6588027"/>
                <a:ext cx="398868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4</a:t>
                </a:r>
              </a:p>
            </p:txBody>
          </p:sp>
          <p:cxnSp>
            <p:nvCxnSpPr>
              <p:cNvPr id="276" name="Straight Arrow Connector 275"/>
              <p:cNvCxnSpPr/>
              <p:nvPr/>
            </p:nvCxnSpPr>
            <p:spPr>
              <a:xfrm rot="16200000">
                <a:off x="1098627" y="6533428"/>
                <a:ext cx="182618" cy="1582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66" name="Group 250"/>
            <p:cNvGrpSpPr/>
            <p:nvPr/>
          </p:nvGrpSpPr>
          <p:grpSpPr>
            <a:xfrm>
              <a:off x="3352199" y="6290900"/>
              <a:ext cx="400450" cy="643380"/>
              <a:chOff x="1037154" y="6481787"/>
              <a:chExt cx="400450" cy="643380"/>
            </a:xfrm>
          </p:grpSpPr>
          <p:sp>
            <p:nvSpPr>
              <p:cNvPr id="273" name="TextBox 622"/>
              <p:cNvSpPr txBox="1">
                <a:spLocks noChangeArrowheads="1"/>
              </p:cNvSpPr>
              <p:nvPr/>
            </p:nvSpPr>
            <p:spPr bwMode="auto">
              <a:xfrm>
                <a:off x="1037154" y="6587769"/>
                <a:ext cx="400450" cy="53739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5</a:t>
                </a:r>
              </a:p>
            </p:txBody>
          </p:sp>
          <p:cxnSp>
            <p:nvCxnSpPr>
              <p:cNvPr id="274" name="Straight Arrow Connector 273"/>
              <p:cNvCxnSpPr/>
              <p:nvPr/>
            </p:nvCxnSpPr>
            <p:spPr>
              <a:xfrm rot="16200000">
                <a:off x="1145302" y="6571489"/>
                <a:ext cx="180988" cy="1583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67" name="Group 257"/>
            <p:cNvGrpSpPr/>
            <p:nvPr/>
          </p:nvGrpSpPr>
          <p:grpSpPr>
            <a:xfrm>
              <a:off x="3986905" y="6292527"/>
              <a:ext cx="400451" cy="651534"/>
              <a:chOff x="1128931" y="6473889"/>
              <a:chExt cx="400451" cy="651534"/>
            </a:xfrm>
          </p:grpSpPr>
          <p:sp>
            <p:nvSpPr>
              <p:cNvPr id="271" name="TextBox 620"/>
              <p:cNvSpPr txBox="1">
                <a:spLocks noChangeArrowheads="1"/>
              </p:cNvSpPr>
              <p:nvPr/>
            </p:nvSpPr>
            <p:spPr bwMode="auto">
              <a:xfrm>
                <a:off x="1128931" y="6588026"/>
                <a:ext cx="400451" cy="53739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6</a:t>
                </a:r>
              </a:p>
            </p:txBody>
          </p:sp>
          <p:cxnSp>
            <p:nvCxnSpPr>
              <p:cNvPr id="272" name="Straight Arrow Connector 271"/>
              <p:cNvCxnSpPr/>
              <p:nvPr/>
            </p:nvCxnSpPr>
            <p:spPr>
              <a:xfrm rot="16200000">
                <a:off x="1214922" y="6563592"/>
                <a:ext cx="180987" cy="1582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68" name="Group 260"/>
            <p:cNvGrpSpPr/>
            <p:nvPr/>
          </p:nvGrpSpPr>
          <p:grpSpPr>
            <a:xfrm>
              <a:off x="4558298" y="6292528"/>
              <a:ext cx="400450" cy="651533"/>
              <a:chOff x="1128820" y="6473890"/>
              <a:chExt cx="400450" cy="651533"/>
            </a:xfrm>
          </p:grpSpPr>
          <p:sp>
            <p:nvSpPr>
              <p:cNvPr id="269" name="TextBox 618"/>
              <p:cNvSpPr txBox="1">
                <a:spLocks noChangeArrowheads="1"/>
              </p:cNvSpPr>
              <p:nvPr/>
            </p:nvSpPr>
            <p:spPr bwMode="auto">
              <a:xfrm>
                <a:off x="1128820" y="6588026"/>
                <a:ext cx="400450" cy="53739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2800" b="1" dirty="0">
                    <a:solidFill>
                      <a:srgbClr val="C0504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Arial" panose="020B7200000000000000" pitchFamily="34" charset="0"/>
                  </a:rPr>
                  <a:t>7</a:t>
                </a:r>
              </a:p>
            </p:txBody>
          </p:sp>
          <p:cxnSp>
            <p:nvCxnSpPr>
              <p:cNvPr id="270" name="Straight Arrow Connector 269"/>
              <p:cNvCxnSpPr/>
              <p:nvPr/>
            </p:nvCxnSpPr>
            <p:spPr>
              <a:xfrm rot="16200000">
                <a:off x="1265459" y="6563592"/>
                <a:ext cx="180987" cy="1583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10"/>
                                        <p:tgtEl>
                                          <p:spTgt spid="9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10"/>
                                        <p:tgtEl>
                                          <p:spTgt spid="9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1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1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1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1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1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1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1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1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1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1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1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1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11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11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11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11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11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11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11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110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110"/>
                                        <p:tgtEl>
                                          <p:spTgt spid="9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11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11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110"/>
                                        <p:tgtEl>
                                          <p:spTgt spid="9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110"/>
                                        <p:tgtEl>
                                          <p:spTgt spid="9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110"/>
                                        <p:tgtEl>
                                          <p:spTgt spid="9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110"/>
                                        <p:tgtEl>
                                          <p:spTgt spid="9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110"/>
                                        <p:tgtEl>
                                          <p:spTgt spid="9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110"/>
                                        <p:tgtEl>
                                          <p:spTgt spid="9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110"/>
                                        <p:tgtEl>
                                          <p:spTgt spid="9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110"/>
                                        <p:tgtEl>
                                          <p:spTgt spid="9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110"/>
                                        <p:tgtEl>
                                          <p:spTgt spid="9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110"/>
                                        <p:tgtEl>
                                          <p:spTgt spid="9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110"/>
                                        <p:tgtEl>
                                          <p:spTgt spid="9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110"/>
                                        <p:tgtEl>
                                          <p:spTgt spid="9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110"/>
                                        <p:tgtEl>
                                          <p:spTgt spid="9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110"/>
                                        <p:tgtEl>
                                          <p:spTgt spid="9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110"/>
                                        <p:tgtEl>
                                          <p:spTgt spid="9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110"/>
                                        <p:tgtEl>
                                          <p:spTgt spid="9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110"/>
                                        <p:tgtEl>
                                          <p:spTgt spid="9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1500"/>
                            </p:stCondLst>
                            <p:childTnLst>
                              <p:par>
                                <p:cTn id="1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110"/>
                                        <p:tgtEl>
                                          <p:spTgt spid="9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110"/>
                                        <p:tgtEl>
                                          <p:spTgt spid="9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2500"/>
                            </p:stCondLst>
                            <p:childTnLst>
                              <p:par>
                                <p:cTn id="1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110"/>
                                        <p:tgtEl>
                                          <p:spTgt spid="9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1" dur="110"/>
                                        <p:tgtEl>
                                          <p:spTgt spid="9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3500"/>
                            </p:stCondLst>
                            <p:childTnLst>
                              <p:par>
                                <p:cTn id="1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5" dur="110"/>
                                        <p:tgtEl>
                                          <p:spTgt spid="9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9" dur="110"/>
                                        <p:tgtEl>
                                          <p:spTgt spid="9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3" dur="110"/>
                                        <p:tgtEl>
                                          <p:spTgt spid="9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110"/>
                                        <p:tgtEl>
                                          <p:spTgt spid="9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5500"/>
                            </p:stCondLst>
                            <p:childTnLst>
                              <p:par>
                                <p:cTn id="2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1" dur="110"/>
                                        <p:tgtEl>
                                          <p:spTgt spid="9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6000"/>
                            </p:stCondLst>
                            <p:childTnLst>
                              <p:par>
                                <p:cTn id="2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5" dur="110"/>
                                        <p:tgtEl>
                                          <p:spTgt spid="9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6500"/>
                            </p:stCondLst>
                            <p:childTnLst>
                              <p:par>
                                <p:cTn id="2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9" dur="110"/>
                                        <p:tgtEl>
                                          <p:spTgt spid="9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7000"/>
                            </p:stCondLst>
                            <p:childTnLst>
                              <p:par>
                                <p:cTn id="2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3" dur="110"/>
                                        <p:tgtEl>
                                          <p:spTgt spid="9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7500"/>
                            </p:stCondLst>
                            <p:childTnLst>
                              <p:par>
                                <p:cTn id="2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7" dur="110"/>
                                        <p:tgtEl>
                                          <p:spTgt spid="9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1" dur="110"/>
                                        <p:tgtEl>
                                          <p:spTgt spid="9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28500"/>
                            </p:stCondLst>
                            <p:childTnLst>
                              <p:par>
                                <p:cTn id="2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5" dur="110"/>
                                        <p:tgtEl>
                                          <p:spTgt spid="9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9000"/>
                            </p:stCondLst>
                            <p:childTnLst>
                              <p:par>
                                <p:cTn id="2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9" dur="110"/>
                                        <p:tgtEl>
                                          <p:spTgt spid="9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29500"/>
                            </p:stCondLst>
                            <p:childTnLst>
                              <p:par>
                                <p:cTn id="2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3" dur="110"/>
                                        <p:tgtEl>
                                          <p:spTgt spid="9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30000"/>
                            </p:stCondLst>
                            <p:childTnLst>
                              <p:par>
                                <p:cTn id="2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7" dur="110"/>
                                        <p:tgtEl>
                                          <p:spTgt spid="9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30500"/>
                            </p:stCondLst>
                            <p:childTnLst>
                              <p:par>
                                <p:cTn id="2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1" dur="110"/>
                                        <p:tgtEl>
                                          <p:spTgt spid="9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31000"/>
                            </p:stCondLst>
                            <p:childTnLst>
                              <p:par>
                                <p:cTn id="2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5" dur="110"/>
                                        <p:tgtEl>
                                          <p:spTgt spid="9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31500"/>
                            </p:stCondLst>
                            <p:childTnLst>
                              <p:par>
                                <p:cTn id="2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9" dur="110"/>
                                        <p:tgtEl>
                                          <p:spTgt spid="9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32000"/>
                            </p:stCondLst>
                            <p:childTnLst>
                              <p:par>
                                <p:cTn id="2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3" dur="110"/>
                                        <p:tgtEl>
                                          <p:spTgt spid="9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32500"/>
                            </p:stCondLst>
                            <p:childTnLst>
                              <p:par>
                                <p:cTn id="2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7" dur="110"/>
                                        <p:tgtEl>
                                          <p:spTgt spid="9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33000"/>
                            </p:stCondLst>
                            <p:childTnLst>
                              <p:par>
                                <p:cTn id="2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1" dur="110"/>
                                        <p:tgtEl>
                                          <p:spTgt spid="9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33500"/>
                            </p:stCondLst>
                            <p:childTnLst>
                              <p:par>
                                <p:cTn id="2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5" dur="110"/>
                                        <p:tgtEl>
                                          <p:spTgt spid="9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34000"/>
                            </p:stCondLst>
                            <p:childTnLst>
                              <p:par>
                                <p:cTn id="2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9" dur="110"/>
                                        <p:tgtEl>
                                          <p:spTgt spid="9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34500"/>
                            </p:stCondLst>
                            <p:childTnLst>
                              <p:par>
                                <p:cTn id="2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3" dur="110"/>
                                        <p:tgtEl>
                                          <p:spTgt spid="9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35000"/>
                            </p:stCondLst>
                            <p:childTnLst>
                              <p:par>
                                <p:cTn id="2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7" dur="110"/>
                                        <p:tgtEl>
                                          <p:spTgt spid="9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35500"/>
                            </p:stCondLst>
                            <p:childTnLst>
                              <p:par>
                                <p:cTn id="2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1" dur="110"/>
                                        <p:tgtEl>
                                          <p:spTgt spid="9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36000"/>
                            </p:stCondLst>
                            <p:childTnLst>
                              <p:par>
                                <p:cTn id="2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5" dur="110"/>
                                        <p:tgtEl>
                                          <p:spTgt spid="9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36500"/>
                            </p:stCondLst>
                            <p:childTnLst>
                              <p:par>
                                <p:cTn id="2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9" dur="110"/>
                                        <p:tgtEl>
                                          <p:spTgt spid="9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37000"/>
                            </p:stCondLst>
                            <p:childTnLst>
                              <p:par>
                                <p:cTn id="3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3" dur="110"/>
                                        <p:tgtEl>
                                          <p:spTgt spid="9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37500"/>
                            </p:stCondLst>
                            <p:childTnLst>
                              <p:par>
                                <p:cTn id="3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7" dur="110"/>
                                        <p:tgtEl>
                                          <p:spTgt spid="9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38000"/>
                            </p:stCondLst>
                            <p:childTnLst>
                              <p:par>
                                <p:cTn id="3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1" dur="110"/>
                                        <p:tgtEl>
                                          <p:spTgt spid="9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38500"/>
                            </p:stCondLst>
                            <p:childTnLst>
                              <p:par>
                                <p:cTn id="3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5" dur="110"/>
                                        <p:tgtEl>
                                          <p:spTgt spid="9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39000"/>
                            </p:stCondLst>
                            <p:childTnLst>
                              <p:par>
                                <p:cTn id="3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9" dur="110"/>
                                        <p:tgtEl>
                                          <p:spTgt spid="9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39500"/>
                            </p:stCondLst>
                            <p:childTnLst>
                              <p:par>
                                <p:cTn id="3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3" dur="110"/>
                                        <p:tgtEl>
                                          <p:spTgt spid="9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3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7" dur="110"/>
                                        <p:tgtEl>
                                          <p:spTgt spid="9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40500"/>
                            </p:stCondLst>
                            <p:childTnLst>
                              <p:par>
                                <p:cTn id="3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1" dur="110"/>
                                        <p:tgtEl>
                                          <p:spTgt spid="9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41000"/>
                            </p:stCondLst>
                            <p:childTnLst>
                              <p:par>
                                <p:cTn id="3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5" dur="110"/>
                                        <p:tgtEl>
                                          <p:spTgt spid="9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41500"/>
                            </p:stCondLst>
                            <p:childTnLst>
                              <p:par>
                                <p:cTn id="3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9" dur="110"/>
                                        <p:tgtEl>
                                          <p:spTgt spid="9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42000"/>
                            </p:stCondLst>
                            <p:childTnLst>
                              <p:par>
                                <p:cTn id="3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3" dur="110"/>
                                        <p:tgtEl>
                                          <p:spTgt spid="9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42500"/>
                            </p:stCondLst>
                            <p:childTnLst>
                              <p:par>
                                <p:cTn id="3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7" dur="110"/>
                                        <p:tgtEl>
                                          <p:spTgt spid="9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43000"/>
                            </p:stCondLst>
                            <p:childTnLst>
                              <p:par>
                                <p:cTn id="3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1" dur="110"/>
                                        <p:tgtEl>
                                          <p:spTgt spid="9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43500"/>
                            </p:stCondLst>
                            <p:childTnLst>
                              <p:par>
                                <p:cTn id="3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5" dur="110"/>
                                        <p:tgtEl>
                                          <p:spTgt spid="9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44000"/>
                            </p:stCondLst>
                            <p:childTnLst>
                              <p:par>
                                <p:cTn id="3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9" dur="110"/>
                                        <p:tgtEl>
                                          <p:spTgt spid="9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44500"/>
                            </p:stCondLst>
                            <p:childTnLst>
                              <p:par>
                                <p:cTn id="3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3" dur="110"/>
                                        <p:tgtEl>
                                          <p:spTgt spid="9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45000"/>
                            </p:stCondLst>
                            <p:childTnLst>
                              <p:par>
                                <p:cTn id="3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7" dur="110"/>
                                        <p:tgtEl>
                                          <p:spTgt spid="9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45500"/>
                            </p:stCondLst>
                            <p:childTnLst>
                              <p:par>
                                <p:cTn id="3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1" dur="110"/>
                                        <p:tgtEl>
                                          <p:spTgt spid="9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46000"/>
                            </p:stCondLst>
                            <p:childTnLst>
                              <p:par>
                                <p:cTn id="3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5" dur="110"/>
                                        <p:tgtEl>
                                          <p:spTgt spid="9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46500"/>
                            </p:stCondLst>
                            <p:childTnLst>
                              <p:par>
                                <p:cTn id="3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9" dur="110"/>
                                        <p:tgtEl>
                                          <p:spTgt spid="9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47000"/>
                            </p:stCondLst>
                            <p:childTnLst>
                              <p:par>
                                <p:cTn id="3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3" dur="110"/>
                                        <p:tgtEl>
                                          <p:spTgt spid="9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47500"/>
                            </p:stCondLst>
                            <p:childTnLst>
                              <p:par>
                                <p:cTn id="3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7" dur="110"/>
                                        <p:tgtEl>
                                          <p:spTgt spid="9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48000"/>
                            </p:stCondLst>
                            <p:childTnLst>
                              <p:par>
                                <p:cTn id="3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1" dur="110"/>
                                        <p:tgtEl>
                                          <p:spTgt spid="9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48500"/>
                            </p:stCondLst>
                            <p:childTnLst>
                              <p:par>
                                <p:cTn id="3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5" dur="110"/>
                                        <p:tgtEl>
                                          <p:spTgt spid="9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49000"/>
                            </p:stCondLst>
                            <p:childTnLst>
                              <p:par>
                                <p:cTn id="3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9" dur="110"/>
                                        <p:tgtEl>
                                          <p:spTgt spid="9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49500"/>
                            </p:stCondLst>
                            <p:childTnLst>
                              <p:par>
                                <p:cTn id="4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3" dur="110"/>
                                        <p:tgtEl>
                                          <p:spTgt spid="9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50000"/>
                            </p:stCondLst>
                            <p:childTnLst>
                              <p:par>
                                <p:cTn id="4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7" dur="110"/>
                                        <p:tgtEl>
                                          <p:spTgt spid="9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50500"/>
                            </p:stCondLst>
                            <p:childTnLst>
                              <p:par>
                                <p:cTn id="4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1" dur="110"/>
                                        <p:tgtEl>
                                          <p:spTgt spid="9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51000"/>
                            </p:stCondLst>
                            <p:childTnLst>
                              <p:par>
                                <p:cTn id="4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5" dur="110"/>
                                        <p:tgtEl>
                                          <p:spTgt spid="9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51500"/>
                            </p:stCondLst>
                            <p:childTnLst>
                              <p:par>
                                <p:cTn id="4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9" dur="110"/>
                                        <p:tgtEl>
                                          <p:spTgt spid="9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52000"/>
                            </p:stCondLst>
                            <p:childTnLst>
                              <p:par>
                                <p:cTn id="4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3" dur="110"/>
                                        <p:tgtEl>
                                          <p:spTgt spid="9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52500"/>
                            </p:stCondLst>
                            <p:childTnLst>
                              <p:par>
                                <p:cTn id="4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7" dur="110"/>
                                        <p:tgtEl>
                                          <p:spTgt spid="9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53000"/>
                            </p:stCondLst>
                            <p:childTnLst>
                              <p:par>
                                <p:cTn id="4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1" dur="110"/>
                                        <p:tgtEl>
                                          <p:spTgt spid="9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53500"/>
                            </p:stCondLst>
                            <p:childTnLst>
                              <p:par>
                                <p:cTn id="4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5" dur="110"/>
                                        <p:tgtEl>
                                          <p:spTgt spid="9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54000"/>
                            </p:stCondLst>
                            <p:childTnLst>
                              <p:par>
                                <p:cTn id="4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9" dur="110"/>
                                        <p:tgtEl>
                                          <p:spTgt spid="9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54500"/>
                            </p:stCondLst>
                            <p:childTnLst>
                              <p:par>
                                <p:cTn id="4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3" dur="110"/>
                                        <p:tgtEl>
                                          <p:spTgt spid="9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55000"/>
                            </p:stCondLst>
                            <p:childTnLst>
                              <p:par>
                                <p:cTn id="4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7" dur="110"/>
                                        <p:tgtEl>
                                          <p:spTgt spid="9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55500"/>
                            </p:stCondLst>
                            <p:childTnLst>
                              <p:par>
                                <p:cTn id="4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1" dur="110"/>
                                        <p:tgtEl>
                                          <p:spTgt spid="9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56000"/>
                            </p:stCondLst>
                            <p:childTnLst>
                              <p:par>
                                <p:cTn id="4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5" dur="110"/>
                                        <p:tgtEl>
                                          <p:spTgt spid="9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56500"/>
                            </p:stCondLst>
                            <p:childTnLst>
                              <p:par>
                                <p:cTn id="4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9" dur="110"/>
                                        <p:tgtEl>
                                          <p:spTgt spid="9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57000"/>
                            </p:stCondLst>
                            <p:childTnLst>
                              <p:par>
                                <p:cTn id="4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3" dur="110"/>
                                        <p:tgtEl>
                                          <p:spTgt spid="9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57500"/>
                            </p:stCondLst>
                            <p:childTnLst>
                              <p:par>
                                <p:cTn id="4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7" dur="110"/>
                                        <p:tgtEl>
                                          <p:spTgt spid="9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58000"/>
                            </p:stCondLst>
                            <p:childTnLst>
                              <p:par>
                                <p:cTn id="4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1" dur="110"/>
                                        <p:tgtEl>
                                          <p:spTgt spid="9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58500"/>
                            </p:stCondLst>
                            <p:childTnLst>
                              <p:par>
                                <p:cTn id="4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5" dur="110"/>
                                        <p:tgtEl>
                                          <p:spTgt spid="9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59000"/>
                            </p:stCondLst>
                            <p:childTnLst>
                              <p:par>
                                <p:cTn id="4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9" dur="110"/>
                                        <p:tgtEl>
                                          <p:spTgt spid="9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59500"/>
                            </p:stCondLst>
                            <p:childTnLst>
                              <p:par>
                                <p:cTn id="4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3" dur="110"/>
                                        <p:tgtEl>
                                          <p:spTgt spid="9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4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7" dur="110"/>
                                        <p:tgtEl>
                                          <p:spTgt spid="9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60500"/>
                            </p:stCondLst>
                            <p:childTnLst>
                              <p:par>
                                <p:cTn id="4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1" dur="110"/>
                                        <p:tgtEl>
                                          <p:spTgt spid="9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61000"/>
                            </p:stCondLst>
                            <p:childTnLst>
                              <p:par>
                                <p:cTn id="4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5" dur="110"/>
                                        <p:tgtEl>
                                          <p:spTgt spid="9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61500"/>
                            </p:stCondLst>
                            <p:childTnLst>
                              <p:par>
                                <p:cTn id="4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9" dur="110"/>
                                        <p:tgtEl>
                                          <p:spTgt spid="9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62000"/>
                            </p:stCondLst>
                            <p:childTnLst>
                              <p:par>
                                <p:cTn id="5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3" dur="110"/>
                                        <p:tgtEl>
                                          <p:spTgt spid="9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62500"/>
                            </p:stCondLst>
                            <p:childTnLst>
                              <p:par>
                                <p:cTn id="5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7" dur="110"/>
                                        <p:tgtEl>
                                          <p:spTgt spid="9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63000"/>
                            </p:stCondLst>
                            <p:childTnLst>
                              <p:par>
                                <p:cTn id="5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1" dur="110"/>
                                        <p:tgtEl>
                                          <p:spTgt spid="9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63500"/>
                            </p:stCondLst>
                            <p:childTnLst>
                              <p:par>
                                <p:cTn id="5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5" dur="110"/>
                                        <p:tgtEl>
                                          <p:spTgt spid="9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64000"/>
                            </p:stCondLst>
                            <p:childTnLst>
                              <p:par>
                                <p:cTn id="5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9" dur="110"/>
                                        <p:tgtEl>
                                          <p:spTgt spid="9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64500"/>
                            </p:stCondLst>
                            <p:childTnLst>
                              <p:par>
                                <p:cTn id="5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3" dur="110"/>
                                        <p:tgtEl>
                                          <p:spTgt spid="9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65000"/>
                            </p:stCondLst>
                            <p:childTnLst>
                              <p:par>
                                <p:cTn id="5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7" dur="110"/>
                                        <p:tgtEl>
                                          <p:spTgt spid="9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65500"/>
                            </p:stCondLst>
                            <p:childTnLst>
                              <p:par>
                                <p:cTn id="5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1" dur="110"/>
                                        <p:tgtEl>
                                          <p:spTgt spid="9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66000"/>
                            </p:stCondLst>
                            <p:childTnLst>
                              <p:par>
                                <p:cTn id="5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5" dur="110"/>
                                        <p:tgtEl>
                                          <p:spTgt spid="9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66500"/>
                            </p:stCondLst>
                            <p:childTnLst>
                              <p:par>
                                <p:cTn id="5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9" dur="110"/>
                                        <p:tgtEl>
                                          <p:spTgt spid="9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67000"/>
                            </p:stCondLst>
                            <p:childTnLst>
                              <p:par>
                                <p:cTn id="5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3" dur="110"/>
                                        <p:tgtEl>
                                          <p:spTgt spid="9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67500"/>
                            </p:stCondLst>
                            <p:childTnLst>
                              <p:par>
                                <p:cTn id="5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7" dur="110"/>
                                        <p:tgtEl>
                                          <p:spTgt spid="9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68000"/>
                            </p:stCondLst>
                            <p:childTnLst>
                              <p:par>
                                <p:cTn id="5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1" dur="110"/>
                                        <p:tgtEl>
                                          <p:spTgt spid="9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68500"/>
                            </p:stCondLst>
                            <p:childTnLst>
                              <p:par>
                                <p:cTn id="5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5" dur="110"/>
                                        <p:tgtEl>
                                          <p:spTgt spid="9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69000"/>
                            </p:stCondLst>
                            <p:childTnLst>
                              <p:par>
                                <p:cTn id="5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9" dur="110"/>
                                        <p:tgtEl>
                                          <p:spTgt spid="9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69500"/>
                            </p:stCondLst>
                            <p:childTnLst>
                              <p:par>
                                <p:cTn id="5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3" dur="110"/>
                                        <p:tgtEl>
                                          <p:spTgt spid="9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70000"/>
                            </p:stCondLst>
                            <p:childTnLst>
                              <p:par>
                                <p:cTn id="5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7" dur="110"/>
                                        <p:tgtEl>
                                          <p:spTgt spid="9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70500"/>
                            </p:stCondLst>
                            <p:childTnLst>
                              <p:par>
                                <p:cTn id="5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1" dur="110"/>
                                        <p:tgtEl>
                                          <p:spTgt spid="9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71000"/>
                            </p:stCondLst>
                            <p:childTnLst>
                              <p:par>
                                <p:cTn id="5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5" dur="110"/>
                                        <p:tgtEl>
                                          <p:spTgt spid="9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71500"/>
                            </p:stCondLst>
                            <p:childTnLst>
                              <p:par>
                                <p:cTn id="5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9" dur="110"/>
                                        <p:tgtEl>
                                          <p:spTgt spid="9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72000"/>
                            </p:stCondLst>
                            <p:childTnLst>
                              <p:par>
                                <p:cTn id="5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3" dur="110"/>
                                        <p:tgtEl>
                                          <p:spTgt spid="9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72500"/>
                            </p:stCondLst>
                            <p:childTnLst>
                              <p:par>
                                <p:cTn id="5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7" dur="110"/>
                                        <p:tgtEl>
                                          <p:spTgt spid="9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>
                            <p:stCondLst>
                              <p:cond delay="73000"/>
                            </p:stCondLst>
                            <p:childTnLst>
                              <p:par>
                                <p:cTn id="5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1" dur="110"/>
                                        <p:tgtEl>
                                          <p:spTgt spid="9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73500"/>
                            </p:stCondLst>
                            <p:childTnLst>
                              <p:par>
                                <p:cTn id="5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5" dur="110"/>
                                        <p:tgtEl>
                                          <p:spTgt spid="9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74000"/>
                            </p:stCondLst>
                            <p:childTnLst>
                              <p:par>
                                <p:cTn id="5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9" dur="110"/>
                                        <p:tgtEl>
                                          <p:spTgt spid="9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>
                            <p:stCondLst>
                              <p:cond delay="74500"/>
                            </p:stCondLst>
                            <p:childTnLst>
                              <p:par>
                                <p:cTn id="6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3" dur="110"/>
                                        <p:tgtEl>
                                          <p:spTgt spid="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75000"/>
                            </p:stCondLst>
                            <p:childTnLst>
                              <p:par>
                                <p:cTn id="6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7" dur="110"/>
                                        <p:tgtEl>
                                          <p:spTgt spid="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>
                            <p:stCondLst>
                              <p:cond delay="75500"/>
                            </p:stCondLst>
                            <p:childTnLst>
                              <p:par>
                                <p:cTn id="6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1" dur="110"/>
                                        <p:tgtEl>
                                          <p:spTgt spid="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>
                            <p:stCondLst>
                              <p:cond delay="76000"/>
                            </p:stCondLst>
                            <p:childTnLst>
                              <p:par>
                                <p:cTn id="6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5" dur="110"/>
                                        <p:tgtEl>
                                          <p:spTgt spid="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76500"/>
                            </p:stCondLst>
                            <p:childTnLst>
                              <p:par>
                                <p:cTn id="6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9" dur="110"/>
                                        <p:tgtEl>
                                          <p:spTgt spid="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>
                            <p:stCondLst>
                              <p:cond delay="77000"/>
                            </p:stCondLst>
                            <p:childTnLst>
                              <p:par>
                                <p:cTn id="6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3" dur="110"/>
                                        <p:tgtEl>
                                          <p:spTgt spid="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4" fill="hold">
                            <p:stCondLst>
                              <p:cond delay="77500"/>
                            </p:stCondLst>
                            <p:childTnLst>
                              <p:par>
                                <p:cTn id="6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7" dur="110"/>
                                        <p:tgtEl>
                                          <p:spTgt spid="9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78000"/>
                            </p:stCondLst>
                            <p:childTnLst>
                              <p:par>
                                <p:cTn id="6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1" dur="110"/>
                                        <p:tgtEl>
                                          <p:spTgt spid="9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78500"/>
                            </p:stCondLst>
                            <p:childTnLst>
                              <p:par>
                                <p:cTn id="6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5" dur="110"/>
                                        <p:tgtEl>
                                          <p:spTgt spid="9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6" fill="hold">
                            <p:stCondLst>
                              <p:cond delay="79000"/>
                            </p:stCondLst>
                            <p:childTnLst>
                              <p:par>
                                <p:cTn id="6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9" dur="110"/>
                                        <p:tgtEl>
                                          <p:spTgt spid="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>
                            <p:stCondLst>
                              <p:cond delay="79500"/>
                            </p:stCondLst>
                            <p:childTnLst>
                              <p:par>
                                <p:cTn id="6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3" dur="110"/>
                                        <p:tgtEl>
                                          <p:spTgt spid="9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80000"/>
                            </p:stCondLst>
                            <p:childTnLst>
                              <p:par>
                                <p:cTn id="6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7" dur="110"/>
                                        <p:tgtEl>
                                          <p:spTgt spid="9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8" fill="hold">
                            <p:stCondLst>
                              <p:cond delay="80500"/>
                            </p:stCondLst>
                            <p:childTnLst>
                              <p:par>
                                <p:cTn id="6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1" dur="110"/>
                                        <p:tgtEl>
                                          <p:spTgt spid="9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81000"/>
                            </p:stCondLst>
                            <p:childTnLst>
                              <p:par>
                                <p:cTn id="6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5" dur="110"/>
                                        <p:tgtEl>
                                          <p:spTgt spid="9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6" fill="hold">
                            <p:stCondLst>
                              <p:cond delay="81500"/>
                            </p:stCondLst>
                            <p:childTnLst>
                              <p:par>
                                <p:cTn id="6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9" dur="110"/>
                                        <p:tgtEl>
                                          <p:spTgt spid="9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0" fill="hold">
                            <p:stCondLst>
                              <p:cond delay="82000"/>
                            </p:stCondLst>
                            <p:childTnLst>
                              <p:par>
                                <p:cTn id="6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3" dur="110"/>
                                        <p:tgtEl>
                                          <p:spTgt spid="9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82500"/>
                            </p:stCondLst>
                            <p:childTnLst>
                              <p:par>
                                <p:cTn id="6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7" dur="110"/>
                                        <p:tgtEl>
                                          <p:spTgt spid="9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>
                            <p:stCondLst>
                              <p:cond delay="83000"/>
                            </p:stCondLst>
                            <p:childTnLst>
                              <p:par>
                                <p:cTn id="6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1" dur="110"/>
                                        <p:tgtEl>
                                          <p:spTgt spid="9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2" fill="hold">
                            <p:stCondLst>
                              <p:cond delay="83500"/>
                            </p:stCondLst>
                            <p:childTnLst>
                              <p:par>
                                <p:cTn id="6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5" dur="110"/>
                                        <p:tgtEl>
                                          <p:spTgt spid="9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84000"/>
                            </p:stCondLst>
                            <p:childTnLst>
                              <p:par>
                                <p:cTn id="6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9" dur="110"/>
                                        <p:tgtEl>
                                          <p:spTgt spid="9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0" fill="hold">
                            <p:stCondLst>
                              <p:cond delay="84500"/>
                            </p:stCondLst>
                            <p:childTnLst>
                              <p:par>
                                <p:cTn id="6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3" dur="110"/>
                                        <p:tgtEl>
                                          <p:spTgt spid="9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4" fill="hold">
                            <p:stCondLst>
                              <p:cond delay="85000"/>
                            </p:stCondLst>
                            <p:childTnLst>
                              <p:par>
                                <p:cTn id="6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7" dur="110"/>
                                        <p:tgtEl>
                                          <p:spTgt spid="9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>
                            <p:stCondLst>
                              <p:cond delay="85500"/>
                            </p:stCondLst>
                            <p:childTnLst>
                              <p:par>
                                <p:cTn id="6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1" dur="110"/>
                                        <p:tgtEl>
                                          <p:spTgt spid="9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2" fill="hold">
                            <p:stCondLst>
                              <p:cond delay="86000"/>
                            </p:stCondLst>
                            <p:childTnLst>
                              <p:par>
                                <p:cTn id="6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5" dur="110"/>
                                        <p:tgtEl>
                                          <p:spTgt spid="9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6" fill="hold">
                            <p:stCondLst>
                              <p:cond delay="86500"/>
                            </p:stCondLst>
                            <p:childTnLst>
                              <p:par>
                                <p:cTn id="6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9" dur="110"/>
                                        <p:tgtEl>
                                          <p:spTgt spid="9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87000"/>
                            </p:stCondLst>
                            <p:childTnLst>
                              <p:par>
                                <p:cTn id="7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3" dur="110"/>
                                        <p:tgtEl>
                                          <p:spTgt spid="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4" fill="hold">
                            <p:stCondLst>
                              <p:cond delay="87500"/>
                            </p:stCondLst>
                            <p:childTnLst>
                              <p:par>
                                <p:cTn id="7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7" dur="110"/>
                                        <p:tgtEl>
                                          <p:spTgt spid="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8" fill="hold">
                            <p:stCondLst>
                              <p:cond delay="88000"/>
                            </p:stCondLst>
                            <p:childTnLst>
                              <p:par>
                                <p:cTn id="7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1" dur="110"/>
                                        <p:tgtEl>
                                          <p:spTgt spid="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>
                            <p:stCondLst>
                              <p:cond delay="88500"/>
                            </p:stCondLst>
                            <p:childTnLst>
                              <p:par>
                                <p:cTn id="7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5" dur="110"/>
                                        <p:tgtEl>
                                          <p:spTgt spid="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89000"/>
                            </p:stCondLst>
                            <p:childTnLst>
                              <p:par>
                                <p:cTn id="7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9" dur="110"/>
                                        <p:tgtEl>
                                          <p:spTgt spid="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0" fill="hold">
                            <p:stCondLst>
                              <p:cond delay="89500"/>
                            </p:stCondLst>
                            <p:childTnLst>
                              <p:par>
                                <p:cTn id="7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3" dur="110"/>
                                        <p:tgtEl>
                                          <p:spTgt spid="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90000"/>
                            </p:stCondLst>
                            <p:childTnLst>
                              <p:par>
                                <p:cTn id="7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7" dur="110"/>
                                        <p:tgtEl>
                                          <p:spTgt spid="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8" fill="hold">
                            <p:stCondLst>
                              <p:cond delay="90500"/>
                            </p:stCondLst>
                            <p:childTnLst>
                              <p:par>
                                <p:cTn id="7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1" dur="110"/>
                                        <p:tgtEl>
                                          <p:spTgt spid="9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2" fill="hold">
                            <p:stCondLst>
                              <p:cond delay="91000"/>
                            </p:stCondLst>
                            <p:childTnLst>
                              <p:par>
                                <p:cTn id="7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5" dur="110"/>
                                        <p:tgtEl>
                                          <p:spTgt spid="9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>
                            <p:stCondLst>
                              <p:cond delay="91500"/>
                            </p:stCondLst>
                            <p:childTnLst>
                              <p:par>
                                <p:cTn id="7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9" dur="110"/>
                                        <p:tgtEl>
                                          <p:spTgt spid="9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0" fill="hold">
                            <p:stCondLst>
                              <p:cond delay="92000"/>
                            </p:stCondLst>
                            <p:childTnLst>
                              <p:par>
                                <p:cTn id="7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3" dur="110"/>
                                        <p:tgtEl>
                                          <p:spTgt spid="9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4" fill="hold">
                            <p:stCondLst>
                              <p:cond delay="92500"/>
                            </p:stCondLst>
                            <p:childTnLst>
                              <p:par>
                                <p:cTn id="7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7" dur="110"/>
                                        <p:tgtEl>
                                          <p:spTgt spid="9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93000"/>
                            </p:stCondLst>
                            <p:childTnLst>
                              <p:par>
                                <p:cTn id="7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1" dur="110"/>
                                        <p:tgtEl>
                                          <p:spTgt spid="9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2" fill="hold">
                            <p:stCondLst>
                              <p:cond delay="93500"/>
                            </p:stCondLst>
                            <p:childTnLst>
                              <p:par>
                                <p:cTn id="7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5" dur="110"/>
                                        <p:tgtEl>
                                          <p:spTgt spid="9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6" fill="hold">
                            <p:stCondLst>
                              <p:cond delay="94000"/>
                            </p:stCondLst>
                            <p:childTnLst>
                              <p:par>
                                <p:cTn id="7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9" dur="110"/>
                                        <p:tgtEl>
                                          <p:spTgt spid="9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0" fill="hold">
                            <p:stCondLst>
                              <p:cond delay="94500"/>
                            </p:stCondLst>
                            <p:childTnLst>
                              <p:par>
                                <p:cTn id="7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3" dur="110"/>
                                        <p:tgtEl>
                                          <p:spTgt spid="9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4" fill="hold">
                            <p:stCondLst>
                              <p:cond delay="95000"/>
                            </p:stCondLst>
                            <p:childTnLst>
                              <p:par>
                                <p:cTn id="7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7" dur="110"/>
                                        <p:tgtEl>
                                          <p:spTgt spid="9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8" fill="hold">
                            <p:stCondLst>
                              <p:cond delay="95500"/>
                            </p:stCondLst>
                            <p:childTnLst>
                              <p:par>
                                <p:cTn id="7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1" dur="110"/>
                                        <p:tgtEl>
                                          <p:spTgt spid="9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>
                            <p:stCondLst>
                              <p:cond delay="96000"/>
                            </p:stCondLst>
                            <p:childTnLst>
                              <p:par>
                                <p:cTn id="7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5" dur="110"/>
                                        <p:tgtEl>
                                          <p:spTgt spid="9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6" fill="hold">
                            <p:stCondLst>
                              <p:cond delay="96500"/>
                            </p:stCondLst>
                            <p:childTnLst>
                              <p:par>
                                <p:cTn id="7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9" dur="110"/>
                                        <p:tgtEl>
                                          <p:spTgt spid="9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0" fill="hold">
                            <p:stCondLst>
                              <p:cond delay="97000"/>
                            </p:stCondLst>
                            <p:childTnLst>
                              <p:par>
                                <p:cTn id="7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3" dur="110"/>
                                        <p:tgtEl>
                                          <p:spTgt spid="9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4" fill="hold">
                            <p:stCondLst>
                              <p:cond delay="97500"/>
                            </p:stCondLst>
                            <p:childTnLst>
                              <p:par>
                                <p:cTn id="7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7" dur="110"/>
                                        <p:tgtEl>
                                          <p:spTgt spid="9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8" fill="hold">
                            <p:stCondLst>
                              <p:cond delay="98000"/>
                            </p:stCondLst>
                            <p:childTnLst>
                              <p:par>
                                <p:cTn id="7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1" dur="110"/>
                                        <p:tgtEl>
                                          <p:spTgt spid="9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2" fill="hold">
                            <p:stCondLst>
                              <p:cond delay="98500"/>
                            </p:stCondLst>
                            <p:childTnLst>
                              <p:par>
                                <p:cTn id="7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5" dur="110"/>
                                        <p:tgtEl>
                                          <p:spTgt spid="9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>
                            <p:stCondLst>
                              <p:cond delay="99000"/>
                            </p:stCondLst>
                            <p:childTnLst>
                              <p:par>
                                <p:cTn id="7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9" dur="110"/>
                                        <p:tgtEl>
                                          <p:spTgt spid="9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0" fill="hold">
                            <p:stCondLst>
                              <p:cond delay="99500"/>
                            </p:stCondLst>
                            <p:childTnLst>
                              <p:par>
                                <p:cTn id="8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3" dur="110"/>
                                        <p:tgtEl>
                                          <p:spTgt spid="9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8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7" dur="110"/>
                                        <p:tgtEl>
                                          <p:spTgt spid="9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8" fill="hold">
                            <p:stCondLst>
                              <p:cond delay="100500"/>
                            </p:stCondLst>
                            <p:childTnLst>
                              <p:par>
                                <p:cTn id="8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1" dur="110"/>
                                        <p:tgtEl>
                                          <p:spTgt spid="9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2" fill="hold">
                            <p:stCondLst>
                              <p:cond delay="101000"/>
                            </p:stCondLst>
                            <p:childTnLst>
                              <p:par>
                                <p:cTn id="8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5" dur="110"/>
                                        <p:tgtEl>
                                          <p:spTgt spid="9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6" fill="hold">
                            <p:stCondLst>
                              <p:cond delay="101500"/>
                            </p:stCondLst>
                            <p:childTnLst>
                              <p:par>
                                <p:cTn id="8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9" dur="110"/>
                                        <p:tgtEl>
                                          <p:spTgt spid="9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8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3" dur="110"/>
                                        <p:tgtEl>
                                          <p:spTgt spid="9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4" fill="hold">
                            <p:stCondLst>
                              <p:cond delay="102500"/>
                            </p:stCondLst>
                            <p:childTnLst>
                              <p:par>
                                <p:cTn id="8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7" dur="110"/>
                                        <p:tgtEl>
                                          <p:spTgt spid="9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8" fill="hold">
                            <p:stCondLst>
                              <p:cond delay="103000"/>
                            </p:stCondLst>
                            <p:childTnLst>
                              <p:par>
                                <p:cTn id="8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1" dur="110"/>
                                        <p:tgtEl>
                                          <p:spTgt spid="9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2" fill="hold">
                            <p:stCondLst>
                              <p:cond delay="103500"/>
                            </p:stCondLst>
                            <p:childTnLst>
                              <p:par>
                                <p:cTn id="8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5" dur="110"/>
                                        <p:tgtEl>
                                          <p:spTgt spid="9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8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9" dur="110"/>
                                        <p:tgtEl>
                                          <p:spTgt spid="9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0" fill="hold">
                            <p:stCondLst>
                              <p:cond delay="104500"/>
                            </p:stCondLst>
                            <p:childTnLst>
                              <p:par>
                                <p:cTn id="8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3" dur="110"/>
                                        <p:tgtEl>
                                          <p:spTgt spid="9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105000"/>
                            </p:stCondLst>
                            <p:childTnLst>
                              <p:par>
                                <p:cTn id="8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7" dur="110"/>
                                        <p:tgtEl>
                                          <p:spTgt spid="9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8" fill="hold">
                            <p:stCondLst>
                              <p:cond delay="105500"/>
                            </p:stCondLst>
                            <p:childTnLst>
                              <p:par>
                                <p:cTn id="8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1" dur="110"/>
                                        <p:tgtEl>
                                          <p:spTgt spid="9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8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5" dur="110"/>
                                        <p:tgtEl>
                                          <p:spTgt spid="9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6" fill="hold">
                            <p:stCondLst>
                              <p:cond delay="106500"/>
                            </p:stCondLst>
                            <p:childTnLst>
                              <p:par>
                                <p:cTn id="8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9" dur="110"/>
                                        <p:tgtEl>
                                          <p:spTgt spid="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0" fill="hold">
                            <p:stCondLst>
                              <p:cond delay="107000"/>
                            </p:stCondLst>
                            <p:childTnLst>
                              <p:par>
                                <p:cTn id="8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3" dur="110"/>
                                        <p:tgtEl>
                                          <p:spTgt spid="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4" fill="hold">
                            <p:stCondLst>
                              <p:cond delay="107500"/>
                            </p:stCondLst>
                            <p:childTnLst>
                              <p:par>
                                <p:cTn id="8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7" dur="110"/>
                                        <p:tgtEl>
                                          <p:spTgt spid="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8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1" dur="110"/>
                                        <p:tgtEl>
                                          <p:spTgt spid="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2" fill="hold">
                            <p:stCondLst>
                              <p:cond delay="108500"/>
                            </p:stCondLst>
                            <p:childTnLst>
                              <p:par>
                                <p:cTn id="8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5" dur="110"/>
                                        <p:tgtEl>
                                          <p:spTgt spid="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6" fill="hold">
                            <p:stCondLst>
                              <p:cond delay="109000"/>
                            </p:stCondLst>
                            <p:childTnLst>
                              <p:par>
                                <p:cTn id="8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9" dur="110"/>
                                        <p:tgtEl>
                                          <p:spTgt spid="9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0" fill="hold">
                            <p:stCondLst>
                              <p:cond delay="109500"/>
                            </p:stCondLst>
                            <p:childTnLst>
                              <p:par>
                                <p:cTn id="8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3" dur="110"/>
                                        <p:tgtEl>
                                          <p:spTgt spid="9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8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7" dur="110"/>
                                        <p:tgtEl>
                                          <p:spTgt spid="9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8" fill="hold">
                            <p:stCondLst>
                              <p:cond delay="110500"/>
                            </p:stCondLst>
                            <p:childTnLst>
                              <p:par>
                                <p:cTn id="8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1" dur="110"/>
                                        <p:tgtEl>
                                          <p:spTgt spid="9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2" fill="hold">
                            <p:stCondLst>
                              <p:cond delay="111000"/>
                            </p:stCondLst>
                            <p:childTnLst>
                              <p:par>
                                <p:cTn id="8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5" dur="110"/>
                                        <p:tgtEl>
                                          <p:spTgt spid="9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6" fill="hold">
                            <p:stCondLst>
                              <p:cond delay="111500"/>
                            </p:stCondLst>
                            <p:childTnLst>
                              <p:par>
                                <p:cTn id="8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9" dur="110"/>
                                        <p:tgtEl>
                                          <p:spTgt spid="9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9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3" dur="110"/>
                                        <p:tgtEl>
                                          <p:spTgt spid="9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4" fill="hold">
                            <p:stCondLst>
                              <p:cond delay="112500"/>
                            </p:stCondLst>
                            <p:childTnLst>
                              <p:par>
                                <p:cTn id="9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7" dur="110"/>
                                        <p:tgtEl>
                                          <p:spTgt spid="9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8" fill="hold">
                            <p:stCondLst>
                              <p:cond delay="113000"/>
                            </p:stCondLst>
                            <p:childTnLst>
                              <p:par>
                                <p:cTn id="9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1" dur="110"/>
                                        <p:tgtEl>
                                          <p:spTgt spid="9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2" fill="hold">
                            <p:stCondLst>
                              <p:cond delay="113500"/>
                            </p:stCondLst>
                            <p:childTnLst>
                              <p:par>
                                <p:cTn id="9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5" dur="110"/>
                                        <p:tgtEl>
                                          <p:spTgt spid="9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9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9" dur="110"/>
                                        <p:tgtEl>
                                          <p:spTgt spid="9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0" fill="hold">
                            <p:stCondLst>
                              <p:cond delay="114500"/>
                            </p:stCondLst>
                            <p:childTnLst>
                              <p:par>
                                <p:cTn id="9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3" dur="110"/>
                                        <p:tgtEl>
                                          <p:spTgt spid="9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4" fill="hold">
                            <p:stCondLst>
                              <p:cond delay="115000"/>
                            </p:stCondLst>
                            <p:childTnLst>
                              <p:par>
                                <p:cTn id="9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7" dur="110"/>
                                        <p:tgtEl>
                                          <p:spTgt spid="9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8" fill="hold">
                            <p:stCondLst>
                              <p:cond delay="115500"/>
                            </p:stCondLst>
                            <p:childTnLst>
                              <p:par>
                                <p:cTn id="9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1" dur="110"/>
                                        <p:tgtEl>
                                          <p:spTgt spid="9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9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6" fill="hold">
                      <p:stCondLst>
                        <p:cond delay="indefinite"/>
                      </p:stCondLst>
                      <p:childTnLst>
                        <p:par>
                          <p:cTn id="937" fill="hold">
                            <p:stCondLst>
                              <p:cond delay="0"/>
                            </p:stCondLst>
                            <p:childTnLst>
                              <p:par>
                                <p:cTn id="938" presetID="23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0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1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2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4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5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6" grpId="0" animBg="1"/>
      <p:bldP spid="9727" grpId="0" animBg="1"/>
      <p:bldP spid="9223" grpId="0" animBg="1"/>
      <p:bldP spid="9224" grpId="0" animBg="1"/>
      <p:bldP spid="9225" grpId="0" animBg="1"/>
      <p:bldP spid="9226" grpId="0" animBg="1"/>
      <p:bldP spid="9227" grpId="0" animBg="1"/>
      <p:bldP spid="9228" grpId="0" animBg="1"/>
      <p:bldP spid="9229" grpId="0" animBg="1"/>
      <p:bldP spid="9230" grpId="0" animBg="1"/>
      <p:bldP spid="9231" grpId="0" animBg="1"/>
      <p:bldP spid="9232" grpId="0" animBg="1"/>
      <p:bldP spid="9233" grpId="0" animBg="1"/>
      <p:bldP spid="9234" grpId="0" animBg="1"/>
      <p:bldP spid="9235" grpId="0" animBg="1"/>
      <p:bldP spid="9236" grpId="0" animBg="1"/>
      <p:bldP spid="9237" grpId="0" animBg="1"/>
      <p:bldP spid="9238" grpId="0" animBg="1"/>
      <p:bldP spid="9239" grpId="0" animBg="1"/>
      <p:bldP spid="9240" grpId="0" animBg="1"/>
      <p:bldP spid="9241" grpId="0" animBg="1"/>
      <p:bldP spid="9242" grpId="0" animBg="1"/>
      <p:bldP spid="9243" grpId="0" animBg="1"/>
      <p:bldP spid="9244" grpId="0" animBg="1"/>
      <p:bldP spid="9245" grpId="0" animBg="1"/>
      <p:bldP spid="9751" grpId="0" animBg="1"/>
      <p:bldP spid="9752" grpId="0" animBg="1"/>
      <p:bldP spid="9753" grpId="0" animBg="1"/>
      <p:bldP spid="9754" grpId="0" animBg="1"/>
      <p:bldP spid="9755" grpId="0" animBg="1"/>
      <p:bldP spid="9756" grpId="0" animBg="1"/>
      <p:bldP spid="9757" grpId="0" animBg="1"/>
      <p:bldP spid="9758" grpId="0" animBg="1"/>
      <p:bldP spid="9759" grpId="0" animBg="1"/>
      <p:bldP spid="9760" grpId="0" animBg="1"/>
      <p:bldP spid="9761" grpId="0" animBg="1"/>
      <p:bldP spid="9762" grpId="0" animBg="1"/>
      <p:bldP spid="9763" grpId="0" animBg="1"/>
      <p:bldP spid="9764" grpId="0" animBg="1"/>
      <p:bldP spid="9765" grpId="0" animBg="1"/>
      <p:bldP spid="9766" grpId="0" animBg="1"/>
      <p:bldP spid="9767" grpId="0" animBg="1"/>
      <p:bldP spid="9768" grpId="0" animBg="1"/>
      <p:bldP spid="9769" grpId="0" animBg="1"/>
      <p:bldP spid="9770" grpId="0" animBg="1"/>
      <p:bldP spid="9266" grpId="0" animBg="1"/>
      <p:bldP spid="9267" grpId="0" animBg="1"/>
      <p:bldP spid="9268" grpId="0" animBg="1"/>
      <p:bldP spid="9269" grpId="0" animBg="1"/>
      <p:bldP spid="9270" grpId="0" animBg="1"/>
      <p:bldP spid="9271" grpId="0" animBg="1"/>
      <p:bldP spid="9272" grpId="0" animBg="1"/>
      <p:bldP spid="9273" grpId="0" animBg="1"/>
      <p:bldP spid="9274" grpId="0" animBg="1"/>
      <p:bldP spid="9275" grpId="0" animBg="1"/>
      <p:bldP spid="9276" grpId="0" animBg="1"/>
      <p:bldP spid="9277" grpId="0" animBg="1"/>
      <p:bldP spid="9278" grpId="0" animBg="1"/>
      <p:bldP spid="9279" grpId="0" animBg="1"/>
      <p:bldP spid="9280" grpId="0" animBg="1"/>
      <p:bldP spid="9281" grpId="0" animBg="1"/>
      <p:bldP spid="9282" grpId="0" animBg="1"/>
      <p:bldP spid="9283" grpId="0" animBg="1"/>
      <p:bldP spid="9284" grpId="0" animBg="1"/>
      <p:bldP spid="9285" grpId="0" animBg="1"/>
      <p:bldP spid="9286" grpId="0" animBg="1"/>
      <p:bldP spid="9287" grpId="0" animBg="1"/>
      <p:bldP spid="9288" grpId="0" animBg="1"/>
      <p:bldP spid="9289" grpId="0" animBg="1"/>
      <p:bldP spid="9290" grpId="0" animBg="1"/>
      <p:bldP spid="9291" grpId="0" animBg="1"/>
      <p:bldP spid="9292" grpId="0" animBg="1"/>
      <p:bldP spid="9293" grpId="0" animBg="1"/>
      <p:bldP spid="9294" grpId="0" animBg="1"/>
      <p:bldP spid="9295" grpId="0" animBg="1"/>
      <p:bldP spid="9296" grpId="0" animBg="1"/>
      <p:bldP spid="9297" grpId="0" animBg="1"/>
      <p:bldP spid="9298" grpId="0" animBg="1"/>
      <p:bldP spid="9299" grpId="0" animBg="1"/>
      <p:bldP spid="9300" grpId="0" animBg="1"/>
      <p:bldP spid="9301" grpId="0" animBg="1"/>
      <p:bldP spid="9302" grpId="0" animBg="1"/>
      <p:bldP spid="9303" grpId="0" animBg="1"/>
      <p:bldP spid="9304" grpId="0" animBg="1"/>
      <p:bldP spid="9305" grpId="0" animBg="1"/>
      <p:bldP spid="9306" grpId="0" animBg="1"/>
      <p:bldP spid="9307" grpId="0" animBg="1"/>
      <p:bldP spid="9308" grpId="0" animBg="1"/>
      <p:bldP spid="9309" grpId="0" animBg="1"/>
      <p:bldP spid="9310" grpId="0" animBg="1"/>
      <p:bldP spid="9311" grpId="0" animBg="1"/>
      <p:bldP spid="9312" grpId="0" animBg="1"/>
      <p:bldP spid="9313" grpId="0" animBg="1"/>
      <p:bldP spid="9314" grpId="0" animBg="1"/>
      <p:bldP spid="9315" grpId="0" animBg="1"/>
      <p:bldP spid="9821" grpId="0" animBg="1"/>
      <p:bldP spid="9822" grpId="0" animBg="1"/>
      <p:bldP spid="9823" grpId="0" animBg="1"/>
      <p:bldP spid="9824" grpId="0" animBg="1"/>
      <p:bldP spid="9825" grpId="0" animBg="1"/>
      <p:bldP spid="9826" grpId="0" animBg="1"/>
      <p:bldP spid="9827" grpId="0" animBg="1"/>
      <p:bldP spid="9828" grpId="0" animBg="1"/>
      <p:bldP spid="9829" grpId="0" animBg="1"/>
      <p:bldP spid="9830" grpId="0" animBg="1"/>
      <p:bldP spid="9831" grpId="0" animBg="1"/>
      <p:bldP spid="9832" grpId="0" animBg="1"/>
      <p:bldP spid="9833" grpId="0" animBg="1"/>
      <p:bldP spid="9834" grpId="0" animBg="1"/>
      <p:bldP spid="9835" grpId="0" animBg="1"/>
      <p:bldP spid="9836" grpId="0" animBg="1"/>
      <p:bldP spid="9837" grpId="0" animBg="1"/>
      <p:bldP spid="9838" grpId="0" animBg="1"/>
      <p:bldP spid="9839" grpId="0" animBg="1"/>
      <p:bldP spid="9840" grpId="0" animBg="1"/>
      <p:bldP spid="9841" grpId="0" animBg="1"/>
      <p:bldP spid="9842" grpId="0" animBg="1"/>
      <p:bldP spid="9843" grpId="0" animBg="1"/>
      <p:bldP spid="9844" grpId="0" animBg="1"/>
      <p:bldP spid="9340" grpId="0" animBg="1"/>
      <p:bldP spid="9341" grpId="0" animBg="1"/>
      <p:bldP spid="9342" grpId="0" animBg="1"/>
      <p:bldP spid="9343" grpId="0" animBg="1"/>
      <p:bldP spid="9344" grpId="0" animBg="1"/>
      <p:bldP spid="9345" grpId="0" animBg="1"/>
      <p:bldP spid="9346" grpId="0" animBg="1"/>
      <p:bldP spid="9347" grpId="0" animBg="1"/>
      <p:bldP spid="9348" grpId="0" animBg="1"/>
      <p:bldP spid="9349" grpId="0" animBg="1"/>
      <p:bldP spid="9350" grpId="0" animBg="1"/>
      <p:bldP spid="9351" grpId="0" animBg="1"/>
      <p:bldP spid="9352" grpId="0" animBg="1"/>
      <p:bldP spid="9353" grpId="0" animBg="1"/>
      <p:bldP spid="9354" grpId="0" animBg="1"/>
      <p:bldP spid="9355" grpId="0" animBg="1"/>
      <p:bldP spid="9356" grpId="0" animBg="1"/>
      <p:bldP spid="9357" grpId="0" animBg="1"/>
      <p:bldP spid="9358" grpId="0" animBg="1"/>
      <p:bldP spid="9359" grpId="0" animBg="1"/>
      <p:bldP spid="9360" grpId="0" animBg="1"/>
      <p:bldP spid="9361" grpId="0" animBg="1"/>
      <p:bldP spid="9867" grpId="0" animBg="1"/>
      <p:bldP spid="9868" grpId="0" animBg="1"/>
      <p:bldP spid="9869" grpId="0" animBg="1"/>
      <p:bldP spid="9870" grpId="0" animBg="1"/>
      <p:bldP spid="9871" grpId="0" animBg="1"/>
      <p:bldP spid="9872" grpId="0" animBg="1"/>
      <p:bldP spid="9873" grpId="0" animBg="1"/>
      <p:bldP spid="9874" grpId="0" animBg="1"/>
      <p:bldP spid="9875" grpId="0" animBg="1"/>
      <p:bldP spid="9876" grpId="0" animBg="1"/>
      <p:bldP spid="9877" grpId="0" animBg="1"/>
      <p:bldP spid="9878" grpId="0" animBg="1"/>
      <p:bldP spid="9879" grpId="0" animBg="1"/>
      <p:bldP spid="9880" grpId="0" animBg="1"/>
      <p:bldP spid="9881" grpId="0" animBg="1"/>
      <p:bldP spid="9882" grpId="0" animBg="1"/>
      <p:bldP spid="9883" grpId="0" animBg="1"/>
      <p:bldP spid="9884" grpId="0" animBg="1"/>
      <p:bldP spid="9885" grpId="0" animBg="1"/>
      <p:bldP spid="9886" grpId="0" animBg="1"/>
      <p:bldP spid="9887" grpId="0" animBg="1"/>
      <p:bldP spid="9383" grpId="0" animBg="1"/>
      <p:bldP spid="9384" grpId="0" animBg="1"/>
      <p:bldP spid="9385" grpId="0" animBg="1"/>
      <p:bldP spid="9386" grpId="0" animBg="1"/>
      <p:bldP spid="9387" grpId="0" animBg="1"/>
      <p:bldP spid="9388" grpId="0" animBg="1"/>
      <p:bldP spid="9389" grpId="0" animBg="1"/>
      <p:bldP spid="9390" grpId="0" animBg="1"/>
      <p:bldP spid="9391" grpId="0" animBg="1"/>
      <p:bldP spid="9392" grpId="0" animBg="1"/>
      <p:bldP spid="9393" grpId="0" animBg="1"/>
      <p:bldP spid="9394" grpId="0" animBg="1"/>
      <p:bldP spid="9395" grpId="0" animBg="1"/>
      <p:bldP spid="9396" grpId="0" animBg="1"/>
      <p:bldP spid="9397" grpId="0" animBg="1"/>
      <p:bldP spid="9398" grpId="0" animBg="1"/>
      <p:bldP spid="9399" grpId="0" animBg="1"/>
      <p:bldP spid="9400" grpId="0" animBg="1"/>
      <p:bldP spid="9401" grpId="0" animBg="1"/>
      <p:bldP spid="9402" grpId="0" animBg="1"/>
      <p:bldP spid="9403" grpId="0" animBg="1"/>
      <p:bldP spid="9404" grpId="0" animBg="1"/>
      <p:bldP spid="9405" grpId="0" animBg="1"/>
      <p:bldP spid="9406" grpId="0" animBg="1"/>
      <p:bldP spid="9407" grpId="0" animBg="1"/>
      <p:bldP spid="9408" grpId="0" animBg="1"/>
      <p:bldP spid="9409" grpId="0" animBg="1"/>
      <p:bldP spid="9410" grpId="0" animBg="1"/>
      <p:bldP spid="9411" grpId="0" animBg="1"/>
      <p:bldP spid="9412" grpId="0" animBg="1"/>
      <p:bldP spid="9413" grpId="0" animBg="1"/>
      <p:bldP spid="9414" grpId="0" animBg="1"/>
      <p:bldP spid="9415" grpId="0" animBg="1"/>
      <p:bldP spid="9416" grpId="0" animBg="1"/>
      <p:bldP spid="9417" grpId="0" animBg="1"/>
      <p:bldP spid="9418" grpId="0" animBg="1"/>
      <p:bldP spid="9419" grpId="0" animBg="1"/>
      <p:bldP spid="9420" grpId="0" animBg="1"/>
      <p:bldP spid="9421" grpId="0" animBg="1"/>
      <p:bldP spid="9422" grpId="0" animBg="1"/>
      <p:bldP spid="9423" grpId="0" animBg="1"/>
      <p:bldP spid="9424" grpId="0" animBg="1"/>
      <p:bldP spid="9425" grpId="0" animBg="1"/>
      <p:bldP spid="9426" grpId="0" animBg="1"/>
      <p:bldP spid="9427" grpId="0" animBg="1"/>
      <p:bldP spid="9428" grpId="0" animBg="1"/>
      <p:bldP spid="9429" grpId="0" animBg="1"/>
      <p:bldP spid="9935" grpId="0" animBg="1"/>
      <p:bldP spid="9936" grpId="0" animBg="1"/>
      <p:bldP spid="9937" grpId="0" animBg="1"/>
      <p:bldP spid="9938" grpId="0" animBg="1"/>
      <p:bldP spid="9939" grpId="0" animBg="1"/>
      <p:bldP spid="9940" grpId="0" animBg="1"/>
      <p:bldP spid="9941" grpId="0" animBg="1"/>
      <p:bldP spid="9942" grpId="0" animBg="1"/>
      <p:bldP spid="9438" grpId="0" animBg="1"/>
      <p:bldP spid="9439" grpId="0" animBg="1"/>
      <p:bldP spid="9440" grpId="0" animBg="1"/>
      <p:bldP spid="9441" grpId="0" animBg="1"/>
      <p:bldP spid="9442" grpId="0" animBg="1"/>
      <p:bldP spid="9443" grpId="0" animBg="1"/>
      <p:bldP spid="9444" grpId="0" animBg="1"/>
      <p:bldP spid="9445" grpId="0" animBg="1"/>
      <p:bldP spid="9446" grpId="0" animBg="1"/>
      <p:bldP spid="9447" grpId="0" animBg="1"/>
      <p:bldP spid="9448" grpId="0" animBg="1"/>
      <p:bldP spid="9449" grpId="0" animBg="1"/>
      <p:bldP spid="9450" grpId="0" animBg="1"/>
      <p:bldP spid="9451" grpId="0" animBg="1"/>
      <p:bldP spid="97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225953B-D8FC-412C-BBD1-46CD5526BA34}"/>
              </a:ext>
            </a:extLst>
          </p:cNvPr>
          <p:cNvSpPr/>
          <p:nvPr/>
        </p:nvSpPr>
        <p:spPr>
          <a:xfrm>
            <a:off x="365760" y="233680"/>
            <a:ext cx="3041441" cy="812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A5815E-7E3E-4EF6-BDA2-048351162303}"/>
              </a:ext>
            </a:extLst>
          </p:cNvPr>
          <p:cNvSpPr txBox="1"/>
          <p:nvPr/>
        </p:nvSpPr>
        <p:spPr>
          <a:xfrm>
            <a:off x="3154680" y="2884382"/>
            <a:ext cx="8732520" cy="2535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2.5 li ?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D7E58C4-330F-4EC2-B6A7-9DB2FD4DA59E}"/>
              </a:ext>
            </a:extLst>
          </p:cNvPr>
          <p:cNvGrpSpPr/>
          <p:nvPr/>
        </p:nvGrpSpPr>
        <p:grpSpPr>
          <a:xfrm>
            <a:off x="3712177" y="1196519"/>
            <a:ext cx="6794279" cy="1521236"/>
            <a:chOff x="318992" y="2043956"/>
            <a:chExt cx="6181915" cy="12498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C16558-6FA5-4F53-AE4B-70C97DD5F1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828D293-17B0-4D20-B220-65F723F2F60A}"/>
                </a:ext>
              </a:extLst>
            </p:cNvPr>
            <p:cNvSpPr txBox="1"/>
            <p:nvPr/>
          </p:nvSpPr>
          <p:spPr>
            <a:xfrm>
              <a:off x="318992" y="2331614"/>
              <a:ext cx="6181915" cy="5310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Học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thầy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không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tày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học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9A6B253-AB60-455C-AC50-EF75BA8ED545}"/>
              </a:ext>
            </a:extLst>
          </p:cNvPr>
          <p:cNvSpPr txBox="1"/>
          <p:nvPr/>
        </p:nvSpPr>
        <p:spPr>
          <a:xfrm>
            <a:off x="2944368" y="4364651"/>
            <a:ext cx="8439911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DEBA2C-201C-4F6C-9939-91049FEE2618}"/>
              </a:ext>
            </a:extLst>
          </p:cNvPr>
          <p:cNvSpPr txBox="1"/>
          <p:nvPr/>
        </p:nvSpPr>
        <p:spPr>
          <a:xfrm>
            <a:off x="4889652" y="3540665"/>
            <a:ext cx="2626716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FC3965-2B2F-4A3F-A48A-EC0C38758FC4}"/>
              </a:ext>
            </a:extLst>
          </p:cNvPr>
          <p:cNvSpPr txBox="1"/>
          <p:nvPr/>
        </p:nvSpPr>
        <p:spPr>
          <a:xfrm>
            <a:off x="3407201" y="5460072"/>
            <a:ext cx="6119826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H, h, k, b, g, y.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4" descr="C:\Users\ADMIN\Desktop\Tai nguyen thiet ke tro choi\Bảng gỗ\1a.png">
            <a:hlinkClick r:id="rId4" action="ppaction://hlinksldjump"/>
            <a:extLst>
              <a:ext uri="{FF2B5EF4-FFF2-40B4-BE49-F238E27FC236}">
                <a16:creationId xmlns:a16="http://schemas.microsoft.com/office/drawing/2014/main" id="{1F5A859C-DEAB-48DE-AB77-B6861C6C7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543" y="-238540"/>
            <a:ext cx="3861491" cy="93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1" grpId="0" uiExpand="1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</p:nvPr>
        </p:nvGraphicFramePr>
        <p:xfrm>
          <a:off x="1524000" y="1600200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0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</p:nvPr>
        </p:nvGraphicFramePr>
        <p:xfrm>
          <a:off x="1524000" y="3200400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1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0" y="0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0" y="4724401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1905000" y="800101"/>
            <a:ext cx="1184940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18003" name="Text Box 833"/>
          <p:cNvSpPr txBox="1"/>
          <p:nvPr/>
        </p:nvSpPr>
        <p:spPr>
          <a:xfrm>
            <a:off x="1981201" y="4330700"/>
            <a:ext cx="635110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18004" name="Text Box 841"/>
          <p:cNvSpPr txBox="1"/>
          <p:nvPr/>
        </p:nvSpPr>
        <p:spPr>
          <a:xfrm>
            <a:off x="1828801" y="2346326"/>
            <a:ext cx="3656013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Học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graphicFrame>
        <p:nvGraphicFramePr>
          <p:cNvPr id="435212" name="Group 1036"/>
          <p:cNvGraphicFramePr>
            <a:graphicFrameLocks noGrp="1"/>
          </p:cNvGraphicFramePr>
          <p:nvPr/>
        </p:nvGraphicFramePr>
        <p:xfrm>
          <a:off x="1524000" y="6307139"/>
          <a:ext cx="4648200" cy="1539241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1088" name="Group 944"/>
          <p:cNvGraphicFramePr>
            <a:graphicFrameLocks noGrp="1"/>
          </p:cNvGraphicFramePr>
          <p:nvPr/>
        </p:nvGraphicFramePr>
        <p:xfrm>
          <a:off x="6172200" y="629443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153" name="Text Box 842"/>
          <p:cNvSpPr txBox="1"/>
          <p:nvPr/>
        </p:nvSpPr>
        <p:spPr>
          <a:xfrm>
            <a:off x="1981200" y="5873750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Học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thầy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không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tày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học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bạn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4" name="Text Box 1037"/>
          <p:cNvSpPr txBox="1"/>
          <p:nvPr/>
        </p:nvSpPr>
        <p:spPr>
          <a:xfrm>
            <a:off x="1981201" y="5092700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Học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271</Words>
  <Application>Microsoft Office PowerPoint</Application>
  <PresentationFormat>Widescreen</PresentationFormat>
  <Paragraphs>61</Paragraphs>
  <Slides>11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31" baseType="lpstr">
      <vt:lpstr>等线</vt:lpstr>
      <vt:lpstr>等线 Light</vt:lpstr>
      <vt:lpstr>.VnArial</vt:lpstr>
      <vt:lpstr>.VnAristote</vt:lpstr>
      <vt:lpstr>.VnCommercial Script</vt:lpstr>
      <vt:lpstr>.VnShelley Allegro</vt:lpstr>
      <vt:lpstr>.VnTime</vt:lpstr>
      <vt:lpstr>Arial</vt:lpstr>
      <vt:lpstr>Arial-Rounded</vt:lpstr>
      <vt:lpstr>Calibri</vt:lpstr>
      <vt:lpstr>Calibri Light</vt:lpstr>
      <vt:lpstr>HP001 4 hàng</vt:lpstr>
      <vt:lpstr>Times New Roman</vt:lpstr>
      <vt:lpstr>UTM Avo</vt:lpstr>
      <vt:lpstr>华康少女文字W5(P)</vt:lpstr>
      <vt:lpstr>Office 主题​​</vt:lpstr>
      <vt:lpstr>1_Office Theme</vt:lpstr>
      <vt:lpstr>1_Office 主题​​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3</cp:revision>
  <dcterms:created xsi:type="dcterms:W3CDTF">2021-07-29T09:53:00Z</dcterms:created>
  <dcterms:modified xsi:type="dcterms:W3CDTF">2024-11-14T04:44:50Z</dcterms:modified>
</cp:coreProperties>
</file>